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0" r:id="rId2"/>
    <p:sldId id="259" r:id="rId3"/>
    <p:sldId id="262" r:id="rId4"/>
    <p:sldId id="271" r:id="rId5"/>
    <p:sldId id="279" r:id="rId6"/>
    <p:sldId id="267" r:id="rId7"/>
    <p:sldId id="269" r:id="rId8"/>
    <p:sldId id="276" r:id="rId9"/>
    <p:sldId id="278" r:id="rId10"/>
    <p:sldId id="272" r:id="rId11"/>
    <p:sldId id="273" r:id="rId12"/>
    <p:sldId id="274" r:id="rId13"/>
    <p:sldId id="275" r:id="rId14"/>
    <p:sldId id="277" r:id="rId15"/>
    <p:sldId id="268" r:id="rId16"/>
    <p:sldId id="266"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D52"/>
    <a:srgbClr val="E68900"/>
    <a:srgbClr val="5F2264"/>
    <a:srgbClr val="0093AF"/>
    <a:srgbClr val="93B3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3A99D3-AFA0-4A47-A56A-BB5CD2470C3F}" v="738" dt="2020-10-09T12:17:43.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72"/>
    <p:restoredTop sz="94618"/>
  </p:normalViewPr>
  <p:slideViewPr>
    <p:cSldViewPr snapToGrid="0" snapToObjects="1">
      <p:cViewPr varScale="1">
        <p:scale>
          <a:sx n="69" d="100"/>
          <a:sy n="69" d="100"/>
        </p:scale>
        <p:origin x="224" y="9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ker, Matthew" userId="aa731c1b-52b1-4214-9405-3125f087c789" providerId="ADAL" clId="{EE3A99D3-AFA0-4A47-A56A-BB5CD2470C3F}"/>
    <pc:docChg chg="undo redo custSel addSld delSld modSld sldOrd addSection delSection modSection">
      <pc:chgData name="Tinker, Matthew" userId="aa731c1b-52b1-4214-9405-3125f087c789" providerId="ADAL" clId="{EE3A99D3-AFA0-4A47-A56A-BB5CD2470C3F}" dt="2020-10-09T12:17:53.920" v="11056" actId="1035"/>
      <pc:docMkLst>
        <pc:docMk/>
      </pc:docMkLst>
      <pc:sldChg chg="delSp modSp mod ord">
        <pc:chgData name="Tinker, Matthew" userId="aa731c1b-52b1-4214-9405-3125f087c789" providerId="ADAL" clId="{EE3A99D3-AFA0-4A47-A56A-BB5CD2470C3F}" dt="2020-10-09T12:09:55.390" v="10357" actId="313"/>
        <pc:sldMkLst>
          <pc:docMk/>
          <pc:sldMk cId="839354057" sldId="259"/>
        </pc:sldMkLst>
        <pc:spChg chg="mod">
          <ac:chgData name="Tinker, Matthew" userId="aa731c1b-52b1-4214-9405-3125f087c789" providerId="ADAL" clId="{EE3A99D3-AFA0-4A47-A56A-BB5CD2470C3F}" dt="2020-10-08T15:41:56.094" v="390" actId="14100"/>
          <ac:spMkLst>
            <pc:docMk/>
            <pc:sldMk cId="839354057" sldId="259"/>
            <ac:spMk id="6" creationId="{00000000-0000-0000-0000-000000000000}"/>
          </ac:spMkLst>
        </pc:spChg>
        <pc:spChg chg="del">
          <ac:chgData name="Tinker, Matthew" userId="aa731c1b-52b1-4214-9405-3125f087c789" providerId="ADAL" clId="{EE3A99D3-AFA0-4A47-A56A-BB5CD2470C3F}" dt="2020-10-08T15:41:49.229" v="385" actId="478"/>
          <ac:spMkLst>
            <pc:docMk/>
            <pc:sldMk cId="839354057" sldId="259"/>
            <ac:spMk id="7" creationId="{00000000-0000-0000-0000-000000000000}"/>
          </ac:spMkLst>
        </pc:spChg>
        <pc:spChg chg="mod">
          <ac:chgData name="Tinker, Matthew" userId="aa731c1b-52b1-4214-9405-3125f087c789" providerId="ADAL" clId="{EE3A99D3-AFA0-4A47-A56A-BB5CD2470C3F}" dt="2020-10-09T12:09:55.390" v="10357" actId="313"/>
          <ac:spMkLst>
            <pc:docMk/>
            <pc:sldMk cId="839354057" sldId="259"/>
            <ac:spMk id="8" creationId="{00000000-0000-0000-0000-000000000000}"/>
          </ac:spMkLst>
        </pc:spChg>
      </pc:sldChg>
      <pc:sldChg chg="modSp mod">
        <pc:chgData name="Tinker, Matthew" userId="aa731c1b-52b1-4214-9405-3125f087c789" providerId="ADAL" clId="{EE3A99D3-AFA0-4A47-A56A-BB5CD2470C3F}" dt="2020-10-09T10:03:50.794" v="9737" actId="20577"/>
        <pc:sldMkLst>
          <pc:docMk/>
          <pc:sldMk cId="984355580" sldId="260"/>
        </pc:sldMkLst>
        <pc:spChg chg="mod">
          <ac:chgData name="Tinker, Matthew" userId="aa731c1b-52b1-4214-9405-3125f087c789" providerId="ADAL" clId="{EE3A99D3-AFA0-4A47-A56A-BB5CD2470C3F}" dt="2020-10-09T10:03:50.794" v="9737" actId="20577"/>
          <ac:spMkLst>
            <pc:docMk/>
            <pc:sldMk cId="984355580" sldId="260"/>
            <ac:spMk id="8" creationId="{00000000-0000-0000-0000-000000000000}"/>
          </ac:spMkLst>
        </pc:spChg>
      </pc:sldChg>
      <pc:sldChg chg="addSp delSp modSp mod modAnim">
        <pc:chgData name="Tinker, Matthew" userId="aa731c1b-52b1-4214-9405-3125f087c789" providerId="ADAL" clId="{EE3A99D3-AFA0-4A47-A56A-BB5CD2470C3F}" dt="2020-10-09T12:10:38.072" v="10358" actId="113"/>
        <pc:sldMkLst>
          <pc:docMk/>
          <pc:sldMk cId="259522276" sldId="262"/>
        </pc:sldMkLst>
        <pc:spChg chg="add mod">
          <ac:chgData name="Tinker, Matthew" userId="aa731c1b-52b1-4214-9405-3125f087c789" providerId="ADAL" clId="{EE3A99D3-AFA0-4A47-A56A-BB5CD2470C3F}" dt="2020-10-08T16:17:16.449" v="1079" actId="1035"/>
          <ac:spMkLst>
            <pc:docMk/>
            <pc:sldMk cId="259522276" sldId="262"/>
            <ac:spMk id="2" creationId="{F9638EB4-B629-534D-AA96-93AFE484B6FC}"/>
          </ac:spMkLst>
        </pc:spChg>
        <pc:spChg chg="add mod">
          <ac:chgData name="Tinker, Matthew" userId="aa731c1b-52b1-4214-9405-3125f087c789" providerId="ADAL" clId="{EE3A99D3-AFA0-4A47-A56A-BB5CD2470C3F}" dt="2020-10-08T16:15:10.639" v="960" actId="1076"/>
          <ac:spMkLst>
            <pc:docMk/>
            <pc:sldMk cId="259522276" sldId="262"/>
            <ac:spMk id="4" creationId="{B3337B54-E629-374C-9363-D96597CD6D75}"/>
          </ac:spMkLst>
        </pc:spChg>
        <pc:spChg chg="mod">
          <ac:chgData name="Tinker, Matthew" userId="aa731c1b-52b1-4214-9405-3125f087c789" providerId="ADAL" clId="{EE3A99D3-AFA0-4A47-A56A-BB5CD2470C3F}" dt="2020-10-08T16:17:10.762" v="1065" actId="1076"/>
          <ac:spMkLst>
            <pc:docMk/>
            <pc:sldMk cId="259522276" sldId="262"/>
            <ac:spMk id="6" creationId="{00000000-0000-0000-0000-000000000000}"/>
          </ac:spMkLst>
        </pc:spChg>
        <pc:spChg chg="del mod">
          <ac:chgData name="Tinker, Matthew" userId="aa731c1b-52b1-4214-9405-3125f087c789" providerId="ADAL" clId="{EE3A99D3-AFA0-4A47-A56A-BB5CD2470C3F}" dt="2020-10-08T15:52:44.795" v="588" actId="478"/>
          <ac:spMkLst>
            <pc:docMk/>
            <pc:sldMk cId="259522276" sldId="262"/>
            <ac:spMk id="7" creationId="{00000000-0000-0000-0000-000000000000}"/>
          </ac:spMkLst>
        </pc:spChg>
        <pc:spChg chg="mod">
          <ac:chgData name="Tinker, Matthew" userId="aa731c1b-52b1-4214-9405-3125f087c789" providerId="ADAL" clId="{EE3A99D3-AFA0-4A47-A56A-BB5CD2470C3F}" dt="2020-10-09T00:19:30.159" v="9291" actId="20577"/>
          <ac:spMkLst>
            <pc:docMk/>
            <pc:sldMk cId="259522276" sldId="262"/>
            <ac:spMk id="8" creationId="{00000000-0000-0000-0000-000000000000}"/>
          </ac:spMkLst>
        </pc:spChg>
        <pc:spChg chg="add mod">
          <ac:chgData name="Tinker, Matthew" userId="aa731c1b-52b1-4214-9405-3125f087c789" providerId="ADAL" clId="{EE3A99D3-AFA0-4A47-A56A-BB5CD2470C3F}" dt="2020-10-09T12:10:38.072" v="10358" actId="113"/>
          <ac:spMkLst>
            <pc:docMk/>
            <pc:sldMk cId="259522276" sldId="262"/>
            <ac:spMk id="9" creationId="{77C548DC-4E0F-A24B-B396-5DBCAA4B08AD}"/>
          </ac:spMkLst>
        </pc:spChg>
        <pc:spChg chg="add mod">
          <ac:chgData name="Tinker, Matthew" userId="aa731c1b-52b1-4214-9405-3125f087c789" providerId="ADAL" clId="{EE3A99D3-AFA0-4A47-A56A-BB5CD2470C3F}" dt="2020-10-08T16:15:52.736" v="1034" actId="20577"/>
          <ac:spMkLst>
            <pc:docMk/>
            <pc:sldMk cId="259522276" sldId="262"/>
            <ac:spMk id="10" creationId="{FD7C2490-C9AB-FC46-9308-27758B674EB0}"/>
          </ac:spMkLst>
        </pc:spChg>
        <pc:spChg chg="add mod">
          <ac:chgData name="Tinker, Matthew" userId="aa731c1b-52b1-4214-9405-3125f087c789" providerId="ADAL" clId="{EE3A99D3-AFA0-4A47-A56A-BB5CD2470C3F}" dt="2020-10-08T16:17:30.188" v="1094" actId="20577"/>
          <ac:spMkLst>
            <pc:docMk/>
            <pc:sldMk cId="259522276" sldId="262"/>
            <ac:spMk id="11" creationId="{FAD53D39-A213-1F4F-A4E8-52785565ED66}"/>
          </ac:spMkLst>
        </pc:spChg>
        <pc:picChg chg="add mod">
          <ac:chgData name="Tinker, Matthew" userId="aa731c1b-52b1-4214-9405-3125f087c789" providerId="ADAL" clId="{EE3A99D3-AFA0-4A47-A56A-BB5CD2470C3F}" dt="2020-10-09T09:52:00.712" v="9586" actId="1076"/>
          <ac:picMkLst>
            <pc:docMk/>
            <pc:sldMk cId="259522276" sldId="262"/>
            <ac:picMk id="1026" creationId="{D72BB813-5EA1-FC48-8674-219417CC6EA5}"/>
          </ac:picMkLst>
        </pc:picChg>
      </pc:sldChg>
      <pc:sldChg chg="delSp modSp mod">
        <pc:chgData name="Tinker, Matthew" userId="aa731c1b-52b1-4214-9405-3125f087c789" providerId="ADAL" clId="{EE3A99D3-AFA0-4A47-A56A-BB5CD2470C3F}" dt="2020-10-08T22:43:50.308" v="6872" actId="1076"/>
        <pc:sldMkLst>
          <pc:docMk/>
          <pc:sldMk cId="1338512882" sldId="265"/>
        </pc:sldMkLst>
        <pc:spChg chg="mod">
          <ac:chgData name="Tinker, Matthew" userId="aa731c1b-52b1-4214-9405-3125f087c789" providerId="ADAL" clId="{EE3A99D3-AFA0-4A47-A56A-BB5CD2470C3F}" dt="2020-10-08T20:51:43.398" v="4201" actId="1076"/>
          <ac:spMkLst>
            <pc:docMk/>
            <pc:sldMk cId="1338512882" sldId="265"/>
            <ac:spMk id="4" creationId="{00000000-0000-0000-0000-000000000000}"/>
          </ac:spMkLst>
        </pc:spChg>
        <pc:spChg chg="mod">
          <ac:chgData name="Tinker, Matthew" userId="aa731c1b-52b1-4214-9405-3125f087c789" providerId="ADAL" clId="{EE3A99D3-AFA0-4A47-A56A-BB5CD2470C3F}" dt="2020-10-08T22:43:48.193" v="6871" actId="1076"/>
          <ac:spMkLst>
            <pc:docMk/>
            <pc:sldMk cId="1338512882" sldId="265"/>
            <ac:spMk id="13" creationId="{00000000-0000-0000-0000-000000000000}"/>
          </ac:spMkLst>
        </pc:spChg>
        <pc:spChg chg="del mod">
          <ac:chgData name="Tinker, Matthew" userId="aa731c1b-52b1-4214-9405-3125f087c789" providerId="ADAL" clId="{EE3A99D3-AFA0-4A47-A56A-BB5CD2470C3F}" dt="2020-10-08T15:56:32.423" v="794" actId="478"/>
          <ac:spMkLst>
            <pc:docMk/>
            <pc:sldMk cId="1338512882" sldId="265"/>
            <ac:spMk id="14" creationId="{00000000-0000-0000-0000-000000000000}"/>
          </ac:spMkLst>
        </pc:spChg>
        <pc:spChg chg="mod">
          <ac:chgData name="Tinker, Matthew" userId="aa731c1b-52b1-4214-9405-3125f087c789" providerId="ADAL" clId="{EE3A99D3-AFA0-4A47-A56A-BB5CD2470C3F}" dt="2020-10-08T22:43:50.308" v="6872" actId="1076"/>
          <ac:spMkLst>
            <pc:docMk/>
            <pc:sldMk cId="1338512882" sldId="265"/>
            <ac:spMk id="15" creationId="{00000000-0000-0000-0000-000000000000}"/>
          </ac:spMkLst>
        </pc:spChg>
      </pc:sldChg>
      <pc:sldChg chg="delSp modSp add mod">
        <pc:chgData name="Tinker, Matthew" userId="aa731c1b-52b1-4214-9405-3125f087c789" providerId="ADAL" clId="{EE3A99D3-AFA0-4A47-A56A-BB5CD2470C3F}" dt="2020-10-09T09:54:18.586" v="9732" actId="20577"/>
        <pc:sldMkLst>
          <pc:docMk/>
          <pc:sldMk cId="2768647092" sldId="266"/>
        </pc:sldMkLst>
        <pc:spChg chg="mod">
          <ac:chgData name="Tinker, Matthew" userId="aa731c1b-52b1-4214-9405-3125f087c789" providerId="ADAL" clId="{EE3A99D3-AFA0-4A47-A56A-BB5CD2470C3F}" dt="2020-10-08T17:00:35.099" v="1622" actId="20577"/>
          <ac:spMkLst>
            <pc:docMk/>
            <pc:sldMk cId="2768647092" sldId="266"/>
            <ac:spMk id="6" creationId="{00000000-0000-0000-0000-000000000000}"/>
          </ac:spMkLst>
        </pc:spChg>
        <pc:spChg chg="del">
          <ac:chgData name="Tinker, Matthew" userId="aa731c1b-52b1-4214-9405-3125f087c789" providerId="ADAL" clId="{EE3A99D3-AFA0-4A47-A56A-BB5CD2470C3F}" dt="2020-10-08T17:02:43.820" v="1775" actId="478"/>
          <ac:spMkLst>
            <pc:docMk/>
            <pc:sldMk cId="2768647092" sldId="266"/>
            <ac:spMk id="7" creationId="{00000000-0000-0000-0000-000000000000}"/>
          </ac:spMkLst>
        </pc:spChg>
        <pc:spChg chg="mod">
          <ac:chgData name="Tinker, Matthew" userId="aa731c1b-52b1-4214-9405-3125f087c789" providerId="ADAL" clId="{EE3A99D3-AFA0-4A47-A56A-BB5CD2470C3F}" dt="2020-10-09T09:54:18.586" v="9732" actId="20577"/>
          <ac:spMkLst>
            <pc:docMk/>
            <pc:sldMk cId="2768647092" sldId="266"/>
            <ac:spMk id="8" creationId="{00000000-0000-0000-0000-000000000000}"/>
          </ac:spMkLst>
        </pc:spChg>
      </pc:sldChg>
      <pc:sldChg chg="new del">
        <pc:chgData name="Tinker, Matthew" userId="aa731c1b-52b1-4214-9405-3125f087c789" providerId="ADAL" clId="{EE3A99D3-AFA0-4A47-A56A-BB5CD2470C3F}" dt="2020-10-03T20:16:07.743" v="276" actId="680"/>
        <pc:sldMkLst>
          <pc:docMk/>
          <pc:sldMk cId="2467613607" sldId="267"/>
        </pc:sldMkLst>
      </pc:sldChg>
      <pc:sldChg chg="addSp delSp modSp add mod">
        <pc:chgData name="Tinker, Matthew" userId="aa731c1b-52b1-4214-9405-3125f087c789" providerId="ADAL" clId="{EE3A99D3-AFA0-4A47-A56A-BB5CD2470C3F}" dt="2020-10-09T10:10:51.535" v="9977" actId="1036"/>
        <pc:sldMkLst>
          <pc:docMk/>
          <pc:sldMk cId="2632940393" sldId="267"/>
        </pc:sldMkLst>
        <pc:spChg chg="mod">
          <ac:chgData name="Tinker, Matthew" userId="aa731c1b-52b1-4214-9405-3125f087c789" providerId="ADAL" clId="{EE3A99D3-AFA0-4A47-A56A-BB5CD2470C3F}" dt="2020-10-09T10:10:45.809" v="9953" actId="14100"/>
          <ac:spMkLst>
            <pc:docMk/>
            <pc:sldMk cId="2632940393" sldId="267"/>
            <ac:spMk id="6" creationId="{00000000-0000-0000-0000-000000000000}"/>
          </ac:spMkLst>
        </pc:spChg>
        <pc:spChg chg="mod">
          <ac:chgData name="Tinker, Matthew" userId="aa731c1b-52b1-4214-9405-3125f087c789" providerId="ADAL" clId="{EE3A99D3-AFA0-4A47-A56A-BB5CD2470C3F}" dt="2020-10-09T10:10:51.535" v="9977" actId="1036"/>
          <ac:spMkLst>
            <pc:docMk/>
            <pc:sldMk cId="2632940393" sldId="267"/>
            <ac:spMk id="7" creationId="{00000000-0000-0000-0000-000000000000}"/>
          </ac:spMkLst>
        </pc:spChg>
        <pc:spChg chg="del mod">
          <ac:chgData name="Tinker, Matthew" userId="aa731c1b-52b1-4214-9405-3125f087c789" providerId="ADAL" clId="{EE3A99D3-AFA0-4A47-A56A-BB5CD2470C3F}" dt="2020-10-08T16:18:46.821" v="1169"/>
          <ac:spMkLst>
            <pc:docMk/>
            <pc:sldMk cId="2632940393" sldId="267"/>
            <ac:spMk id="8" creationId="{00000000-0000-0000-0000-000000000000}"/>
          </ac:spMkLst>
        </pc:spChg>
        <pc:picChg chg="add mod">
          <ac:chgData name="Tinker, Matthew" userId="aa731c1b-52b1-4214-9405-3125f087c789" providerId="ADAL" clId="{EE3A99D3-AFA0-4A47-A56A-BB5CD2470C3F}" dt="2020-10-09T00:24:46.364" v="9412" actId="1076"/>
          <ac:picMkLst>
            <pc:docMk/>
            <pc:sldMk cId="2632940393" sldId="267"/>
            <ac:picMk id="2050" creationId="{23089F9C-F764-9C46-A8D8-094EC823284D}"/>
          </ac:picMkLst>
        </pc:picChg>
      </pc:sldChg>
      <pc:sldChg chg="addSp delSp modSp add mod modAnim">
        <pc:chgData name="Tinker, Matthew" userId="aa731c1b-52b1-4214-9405-3125f087c789" providerId="ADAL" clId="{EE3A99D3-AFA0-4A47-A56A-BB5CD2470C3F}" dt="2020-10-09T12:17:53.920" v="11056" actId="1035"/>
        <pc:sldMkLst>
          <pc:docMk/>
          <pc:sldMk cId="3012294382" sldId="268"/>
        </pc:sldMkLst>
        <pc:spChg chg="add mod">
          <ac:chgData name="Tinker, Matthew" userId="aa731c1b-52b1-4214-9405-3125f087c789" providerId="ADAL" clId="{EE3A99D3-AFA0-4A47-A56A-BB5CD2470C3F}" dt="2020-10-09T12:17:53.920" v="11056" actId="1035"/>
          <ac:spMkLst>
            <pc:docMk/>
            <pc:sldMk cId="3012294382" sldId="268"/>
            <ac:spMk id="2" creationId="{B715ACD8-F478-644F-A2F1-07B687C85B45}"/>
          </ac:spMkLst>
        </pc:spChg>
        <pc:spChg chg="mod">
          <ac:chgData name="Tinker, Matthew" userId="aa731c1b-52b1-4214-9405-3125f087c789" providerId="ADAL" clId="{EE3A99D3-AFA0-4A47-A56A-BB5CD2470C3F}" dt="2020-10-09T12:14:36.035" v="10440" actId="1076"/>
          <ac:spMkLst>
            <pc:docMk/>
            <pc:sldMk cId="3012294382" sldId="268"/>
            <ac:spMk id="6" creationId="{00000000-0000-0000-0000-000000000000}"/>
          </ac:spMkLst>
        </pc:spChg>
        <pc:spChg chg="del mod">
          <ac:chgData name="Tinker, Matthew" userId="aa731c1b-52b1-4214-9405-3125f087c789" providerId="ADAL" clId="{EE3A99D3-AFA0-4A47-A56A-BB5CD2470C3F}" dt="2020-10-08T23:25:58.029" v="8400" actId="478"/>
          <ac:spMkLst>
            <pc:docMk/>
            <pc:sldMk cId="3012294382" sldId="268"/>
            <ac:spMk id="7" creationId="{00000000-0000-0000-0000-000000000000}"/>
          </ac:spMkLst>
        </pc:spChg>
        <pc:spChg chg="del mod">
          <ac:chgData name="Tinker, Matthew" userId="aa731c1b-52b1-4214-9405-3125f087c789" providerId="ADAL" clId="{EE3A99D3-AFA0-4A47-A56A-BB5CD2470C3F}" dt="2020-10-08T23:26:31.302" v="8470"/>
          <ac:spMkLst>
            <pc:docMk/>
            <pc:sldMk cId="3012294382" sldId="268"/>
            <ac:spMk id="8" creationId="{00000000-0000-0000-0000-000000000000}"/>
          </ac:spMkLst>
        </pc:spChg>
      </pc:sldChg>
      <pc:sldChg chg="addSp delSp modSp add mod modAnim">
        <pc:chgData name="Tinker, Matthew" userId="aa731c1b-52b1-4214-9405-3125f087c789" providerId="ADAL" clId="{EE3A99D3-AFA0-4A47-A56A-BB5CD2470C3F}" dt="2020-10-09T10:11:26.680" v="9988" actId="20577"/>
        <pc:sldMkLst>
          <pc:docMk/>
          <pc:sldMk cId="747932040" sldId="269"/>
        </pc:sldMkLst>
        <pc:spChg chg="add mod">
          <ac:chgData name="Tinker, Matthew" userId="aa731c1b-52b1-4214-9405-3125f087c789" providerId="ADAL" clId="{EE3A99D3-AFA0-4A47-A56A-BB5CD2470C3F}" dt="2020-10-09T10:11:05.237" v="9983" actId="14100"/>
          <ac:spMkLst>
            <pc:docMk/>
            <pc:sldMk cId="747932040" sldId="269"/>
            <ac:spMk id="2" creationId="{BD6DD7EB-B432-5842-B2BE-282C1DCB0099}"/>
          </ac:spMkLst>
        </pc:spChg>
        <pc:spChg chg="mod">
          <ac:chgData name="Tinker, Matthew" userId="aa731c1b-52b1-4214-9405-3125f087c789" providerId="ADAL" clId="{EE3A99D3-AFA0-4A47-A56A-BB5CD2470C3F}" dt="2020-10-09T10:11:26.680" v="9988" actId="20577"/>
          <ac:spMkLst>
            <pc:docMk/>
            <pc:sldMk cId="747932040" sldId="269"/>
            <ac:spMk id="6" creationId="{00000000-0000-0000-0000-000000000000}"/>
          </ac:spMkLst>
        </pc:spChg>
        <pc:spChg chg="del mod">
          <ac:chgData name="Tinker, Matthew" userId="aa731c1b-52b1-4214-9405-3125f087c789" providerId="ADAL" clId="{EE3A99D3-AFA0-4A47-A56A-BB5CD2470C3F}" dt="2020-10-08T20:32:53.900" v="3199"/>
          <ac:spMkLst>
            <pc:docMk/>
            <pc:sldMk cId="747932040" sldId="269"/>
            <ac:spMk id="7" creationId="{00000000-0000-0000-0000-000000000000}"/>
          </ac:spMkLst>
        </pc:spChg>
      </pc:sldChg>
      <pc:sldChg chg="add del">
        <pc:chgData name="Tinker, Matthew" userId="aa731c1b-52b1-4214-9405-3125f087c789" providerId="ADAL" clId="{EE3A99D3-AFA0-4A47-A56A-BB5CD2470C3F}" dt="2020-10-09T00:03:11.800" v="8940" actId="2696"/>
        <pc:sldMkLst>
          <pc:docMk/>
          <pc:sldMk cId="4203060368" sldId="270"/>
        </pc:sldMkLst>
      </pc:sldChg>
      <pc:sldChg chg="addSp delSp modSp add mod ord">
        <pc:chgData name="Tinker, Matthew" userId="aa731c1b-52b1-4214-9405-3125f087c789" providerId="ADAL" clId="{EE3A99D3-AFA0-4A47-A56A-BB5CD2470C3F}" dt="2020-10-09T00:21:37.796" v="9328" actId="20577"/>
        <pc:sldMkLst>
          <pc:docMk/>
          <pc:sldMk cId="2511335878" sldId="271"/>
        </pc:sldMkLst>
        <pc:spChg chg="mod">
          <ac:chgData name="Tinker, Matthew" userId="aa731c1b-52b1-4214-9405-3125f087c789" providerId="ADAL" clId="{EE3A99D3-AFA0-4A47-A56A-BB5CD2470C3F}" dt="2020-10-09T00:21:37.796" v="9328" actId="20577"/>
          <ac:spMkLst>
            <pc:docMk/>
            <pc:sldMk cId="2511335878" sldId="271"/>
            <ac:spMk id="6" creationId="{00000000-0000-0000-0000-000000000000}"/>
          </ac:spMkLst>
        </pc:spChg>
        <pc:spChg chg="del mod">
          <ac:chgData name="Tinker, Matthew" userId="aa731c1b-52b1-4214-9405-3125f087c789" providerId="ADAL" clId="{EE3A99D3-AFA0-4A47-A56A-BB5CD2470C3F}" dt="2020-10-08T23:31:57.837" v="8477" actId="478"/>
          <ac:spMkLst>
            <pc:docMk/>
            <pc:sldMk cId="2511335878" sldId="271"/>
            <ac:spMk id="8" creationId="{00000000-0000-0000-0000-000000000000}"/>
          </ac:spMkLst>
        </pc:spChg>
        <pc:spChg chg="add del mod">
          <ac:chgData name="Tinker, Matthew" userId="aa731c1b-52b1-4214-9405-3125f087c789" providerId="ADAL" clId="{EE3A99D3-AFA0-4A47-A56A-BB5CD2470C3F}" dt="2020-10-08T23:31:54.550" v="8476" actId="478"/>
          <ac:spMkLst>
            <pc:docMk/>
            <pc:sldMk cId="2511335878" sldId="271"/>
            <ac:spMk id="9" creationId="{1AD8E5F9-000F-874B-A978-9984D2C1D077}"/>
          </ac:spMkLst>
        </pc:spChg>
        <pc:spChg chg="add del mod">
          <ac:chgData name="Tinker, Matthew" userId="aa731c1b-52b1-4214-9405-3125f087c789" providerId="ADAL" clId="{EE3A99D3-AFA0-4A47-A56A-BB5CD2470C3F}" dt="2020-10-08T23:31:52.734" v="8475" actId="478"/>
          <ac:spMkLst>
            <pc:docMk/>
            <pc:sldMk cId="2511335878" sldId="271"/>
            <ac:spMk id="11" creationId="{BC68D766-06F1-3645-B334-2782236DDCDD}"/>
          </ac:spMkLst>
        </pc:spChg>
        <pc:picChg chg="add mod">
          <ac:chgData name="Tinker, Matthew" userId="aa731c1b-52b1-4214-9405-3125f087c789" providerId="ADAL" clId="{EE3A99D3-AFA0-4A47-A56A-BB5CD2470C3F}" dt="2020-10-08T23:34:14.834" v="8660" actId="1076"/>
          <ac:picMkLst>
            <pc:docMk/>
            <pc:sldMk cId="2511335878" sldId="271"/>
            <ac:picMk id="1026" creationId="{C2B0C736-FDE5-8A42-998A-433D378106A4}"/>
          </ac:picMkLst>
        </pc:picChg>
      </pc:sldChg>
      <pc:sldChg chg="addSp modSp add mod">
        <pc:chgData name="Tinker, Matthew" userId="aa731c1b-52b1-4214-9405-3125f087c789" providerId="ADAL" clId="{EE3A99D3-AFA0-4A47-A56A-BB5CD2470C3F}" dt="2020-10-09T10:11:49.518" v="10014" actId="20577"/>
        <pc:sldMkLst>
          <pc:docMk/>
          <pc:sldMk cId="2132784417" sldId="272"/>
        </pc:sldMkLst>
        <pc:spChg chg="mod">
          <ac:chgData name="Tinker, Matthew" userId="aa731c1b-52b1-4214-9405-3125f087c789" providerId="ADAL" clId="{EE3A99D3-AFA0-4A47-A56A-BB5CD2470C3F}" dt="2020-10-08T20:31:45.983" v="3022" actId="5793"/>
          <ac:spMkLst>
            <pc:docMk/>
            <pc:sldMk cId="2132784417" sldId="272"/>
            <ac:spMk id="6" creationId="{00000000-0000-0000-0000-000000000000}"/>
          </ac:spMkLst>
        </pc:spChg>
        <pc:spChg chg="mod">
          <ac:chgData name="Tinker, Matthew" userId="aa731c1b-52b1-4214-9405-3125f087c789" providerId="ADAL" clId="{EE3A99D3-AFA0-4A47-A56A-BB5CD2470C3F}" dt="2020-10-09T10:11:49.518" v="10014" actId="20577"/>
          <ac:spMkLst>
            <pc:docMk/>
            <pc:sldMk cId="2132784417" sldId="272"/>
            <ac:spMk id="7" creationId="{00000000-0000-0000-0000-000000000000}"/>
          </ac:spMkLst>
        </pc:spChg>
        <pc:picChg chg="add mod">
          <ac:chgData name="Tinker, Matthew" userId="aa731c1b-52b1-4214-9405-3125f087c789" providerId="ADAL" clId="{EE3A99D3-AFA0-4A47-A56A-BB5CD2470C3F}" dt="2020-10-09T09:53:46.212" v="9716" actId="1036"/>
          <ac:picMkLst>
            <pc:docMk/>
            <pc:sldMk cId="2132784417" sldId="272"/>
            <ac:picMk id="2050" creationId="{2F4E5D05-37C7-7346-B698-AB421D17013B}"/>
          </ac:picMkLst>
        </pc:picChg>
      </pc:sldChg>
      <pc:sldChg chg="addSp delSp modSp add mod modAnim">
        <pc:chgData name="Tinker, Matthew" userId="aa731c1b-52b1-4214-9405-3125f087c789" providerId="ADAL" clId="{EE3A99D3-AFA0-4A47-A56A-BB5CD2470C3F}" dt="2020-10-09T10:15:05.541" v="10146"/>
        <pc:sldMkLst>
          <pc:docMk/>
          <pc:sldMk cId="1031779305" sldId="273"/>
        </pc:sldMkLst>
        <pc:spChg chg="add mod">
          <ac:chgData name="Tinker, Matthew" userId="aa731c1b-52b1-4214-9405-3125f087c789" providerId="ADAL" clId="{EE3A99D3-AFA0-4A47-A56A-BB5CD2470C3F}" dt="2020-10-09T00:01:51.386" v="8935" actId="1076"/>
          <ac:spMkLst>
            <pc:docMk/>
            <pc:sldMk cId="1031779305" sldId="273"/>
            <ac:spMk id="2" creationId="{962D6373-3BA4-C44C-8896-DF92328AF054}"/>
          </ac:spMkLst>
        </pc:spChg>
        <pc:spChg chg="add mod">
          <ac:chgData name="Tinker, Matthew" userId="aa731c1b-52b1-4214-9405-3125f087c789" providerId="ADAL" clId="{EE3A99D3-AFA0-4A47-A56A-BB5CD2470C3F}" dt="2020-10-09T00:11:44.161" v="9015" actId="113"/>
          <ac:spMkLst>
            <pc:docMk/>
            <pc:sldMk cId="1031779305" sldId="273"/>
            <ac:spMk id="4" creationId="{E0193018-FC82-B04C-B458-AF95FBF7DC92}"/>
          </ac:spMkLst>
        </pc:spChg>
        <pc:spChg chg="add mod">
          <ac:chgData name="Tinker, Matthew" userId="aa731c1b-52b1-4214-9405-3125f087c789" providerId="ADAL" clId="{EE3A99D3-AFA0-4A47-A56A-BB5CD2470C3F}" dt="2020-10-08T23:10:35.688" v="7802" actId="207"/>
          <ac:spMkLst>
            <pc:docMk/>
            <pc:sldMk cId="1031779305" sldId="273"/>
            <ac:spMk id="5" creationId="{2D4DBEF0-9B82-844E-81DD-82C130F5A65B}"/>
          </ac:spMkLst>
        </pc:spChg>
        <pc:spChg chg="mod">
          <ac:chgData name="Tinker, Matthew" userId="aa731c1b-52b1-4214-9405-3125f087c789" providerId="ADAL" clId="{EE3A99D3-AFA0-4A47-A56A-BB5CD2470C3F}" dt="2020-10-09T10:14:58.183" v="10145" actId="1035"/>
          <ac:spMkLst>
            <pc:docMk/>
            <pc:sldMk cId="1031779305" sldId="273"/>
            <ac:spMk id="6" creationId="{00000000-0000-0000-0000-000000000000}"/>
          </ac:spMkLst>
        </pc:spChg>
        <pc:spChg chg="mod">
          <ac:chgData name="Tinker, Matthew" userId="aa731c1b-52b1-4214-9405-3125f087c789" providerId="ADAL" clId="{EE3A99D3-AFA0-4A47-A56A-BB5CD2470C3F}" dt="2020-10-09T10:14:58.183" v="10145" actId="1035"/>
          <ac:spMkLst>
            <pc:docMk/>
            <pc:sldMk cId="1031779305" sldId="273"/>
            <ac:spMk id="7" creationId="{00000000-0000-0000-0000-000000000000}"/>
          </ac:spMkLst>
        </pc:spChg>
        <pc:spChg chg="add mod">
          <ac:chgData name="Tinker, Matthew" userId="aa731c1b-52b1-4214-9405-3125f087c789" providerId="ADAL" clId="{EE3A99D3-AFA0-4A47-A56A-BB5CD2470C3F}" dt="2020-10-09T00:11:41.816" v="9014" actId="113"/>
          <ac:spMkLst>
            <pc:docMk/>
            <pc:sldMk cId="1031779305" sldId="273"/>
            <ac:spMk id="8" creationId="{4C297DD9-32A4-B441-96D1-0042009BD6F6}"/>
          </ac:spMkLst>
        </pc:spChg>
        <pc:spChg chg="add mod">
          <ac:chgData name="Tinker, Matthew" userId="aa731c1b-52b1-4214-9405-3125f087c789" providerId="ADAL" clId="{EE3A99D3-AFA0-4A47-A56A-BB5CD2470C3F}" dt="2020-10-08T23:20:23.656" v="8314" actId="1076"/>
          <ac:spMkLst>
            <pc:docMk/>
            <pc:sldMk cId="1031779305" sldId="273"/>
            <ac:spMk id="9" creationId="{BB754056-9530-1D48-9924-E4BC02EF3602}"/>
          </ac:spMkLst>
        </pc:spChg>
        <pc:spChg chg="add mod">
          <ac:chgData name="Tinker, Matthew" userId="aa731c1b-52b1-4214-9405-3125f087c789" providerId="ADAL" clId="{EE3A99D3-AFA0-4A47-A56A-BB5CD2470C3F}" dt="2020-10-08T23:20:38.543" v="8320" actId="1076"/>
          <ac:spMkLst>
            <pc:docMk/>
            <pc:sldMk cId="1031779305" sldId="273"/>
            <ac:spMk id="10" creationId="{9B439A26-ABA0-D145-9481-550919D014ED}"/>
          </ac:spMkLst>
        </pc:spChg>
        <pc:spChg chg="add mod">
          <ac:chgData name="Tinker, Matthew" userId="aa731c1b-52b1-4214-9405-3125f087c789" providerId="ADAL" clId="{EE3A99D3-AFA0-4A47-A56A-BB5CD2470C3F}" dt="2020-10-09T10:12:55.380" v="10040" actId="20577"/>
          <ac:spMkLst>
            <pc:docMk/>
            <pc:sldMk cId="1031779305" sldId="273"/>
            <ac:spMk id="11" creationId="{0F0FEAF6-AA0E-5C40-9CF6-214A15C844E4}"/>
          </ac:spMkLst>
        </pc:spChg>
        <pc:spChg chg="add mod">
          <ac:chgData name="Tinker, Matthew" userId="aa731c1b-52b1-4214-9405-3125f087c789" providerId="ADAL" clId="{EE3A99D3-AFA0-4A47-A56A-BB5CD2470C3F}" dt="2020-10-08T23:20:49.846" v="8323" actId="1076"/>
          <ac:spMkLst>
            <pc:docMk/>
            <pc:sldMk cId="1031779305" sldId="273"/>
            <ac:spMk id="12" creationId="{30232454-AAF9-2248-A148-F91A0FF6771B}"/>
          </ac:spMkLst>
        </pc:spChg>
        <pc:spChg chg="add mod">
          <ac:chgData name="Tinker, Matthew" userId="aa731c1b-52b1-4214-9405-3125f087c789" providerId="ADAL" clId="{EE3A99D3-AFA0-4A47-A56A-BB5CD2470C3F}" dt="2020-10-08T23:17:26.979" v="8140" actId="1076"/>
          <ac:spMkLst>
            <pc:docMk/>
            <pc:sldMk cId="1031779305" sldId="273"/>
            <ac:spMk id="13" creationId="{E5B7C4B9-0942-ED46-9D92-FF8F2003B463}"/>
          </ac:spMkLst>
        </pc:spChg>
        <pc:spChg chg="add mod">
          <ac:chgData name="Tinker, Matthew" userId="aa731c1b-52b1-4214-9405-3125f087c789" providerId="ADAL" clId="{EE3A99D3-AFA0-4A47-A56A-BB5CD2470C3F}" dt="2020-10-09T00:13:06.007" v="9024" actId="1076"/>
          <ac:spMkLst>
            <pc:docMk/>
            <pc:sldMk cId="1031779305" sldId="273"/>
            <ac:spMk id="14" creationId="{2250CB35-67A7-2C46-A9F3-92682F9359CD}"/>
          </ac:spMkLst>
        </pc:spChg>
        <pc:spChg chg="add mod">
          <ac:chgData name="Tinker, Matthew" userId="aa731c1b-52b1-4214-9405-3125f087c789" providerId="ADAL" clId="{EE3A99D3-AFA0-4A47-A56A-BB5CD2470C3F}" dt="2020-10-08T23:15:59.657" v="8097" actId="1076"/>
          <ac:spMkLst>
            <pc:docMk/>
            <pc:sldMk cId="1031779305" sldId="273"/>
            <ac:spMk id="15" creationId="{67A67792-19D1-3947-8B7E-65AB61E7799F}"/>
          </ac:spMkLst>
        </pc:spChg>
        <pc:spChg chg="add mod">
          <ac:chgData name="Tinker, Matthew" userId="aa731c1b-52b1-4214-9405-3125f087c789" providerId="ADAL" clId="{EE3A99D3-AFA0-4A47-A56A-BB5CD2470C3F}" dt="2020-10-09T00:02:27.434" v="8939" actId="20577"/>
          <ac:spMkLst>
            <pc:docMk/>
            <pc:sldMk cId="1031779305" sldId="273"/>
            <ac:spMk id="16" creationId="{3B040608-4A8A-6742-A27C-2535529E9626}"/>
          </ac:spMkLst>
        </pc:spChg>
        <pc:spChg chg="add mod">
          <ac:chgData name="Tinker, Matthew" userId="aa731c1b-52b1-4214-9405-3125f087c789" providerId="ADAL" clId="{EE3A99D3-AFA0-4A47-A56A-BB5CD2470C3F}" dt="2020-10-09T10:14:36.481" v="10121" actId="208"/>
          <ac:spMkLst>
            <pc:docMk/>
            <pc:sldMk cId="1031779305" sldId="273"/>
            <ac:spMk id="28" creationId="{923505B9-F062-8741-BA13-390EBF70F542}"/>
          </ac:spMkLst>
        </pc:spChg>
        <pc:spChg chg="add mod">
          <ac:chgData name="Tinker, Matthew" userId="aa731c1b-52b1-4214-9405-3125f087c789" providerId="ADAL" clId="{EE3A99D3-AFA0-4A47-A56A-BB5CD2470C3F}" dt="2020-10-08T23:16:16.077" v="8113" actId="14100"/>
          <ac:spMkLst>
            <pc:docMk/>
            <pc:sldMk cId="1031779305" sldId="273"/>
            <ac:spMk id="35" creationId="{1319364B-E17A-EE42-9702-312724CD22C9}"/>
          </ac:spMkLst>
        </pc:spChg>
        <pc:spChg chg="add mod">
          <ac:chgData name="Tinker, Matthew" userId="aa731c1b-52b1-4214-9405-3125f087c789" providerId="ADAL" clId="{EE3A99D3-AFA0-4A47-A56A-BB5CD2470C3F}" dt="2020-10-09T10:14:00.055" v="10116" actId="1036"/>
          <ac:spMkLst>
            <pc:docMk/>
            <pc:sldMk cId="1031779305" sldId="273"/>
            <ac:spMk id="37" creationId="{A4DC717C-3914-3F4A-9FB7-7769B7812F60}"/>
          </ac:spMkLst>
        </pc:spChg>
        <pc:spChg chg="add mod">
          <ac:chgData name="Tinker, Matthew" userId="aa731c1b-52b1-4214-9405-3125f087c789" providerId="ADAL" clId="{EE3A99D3-AFA0-4A47-A56A-BB5CD2470C3F}" dt="2020-10-08T23:18:07.530" v="8197" actId="14100"/>
          <ac:spMkLst>
            <pc:docMk/>
            <pc:sldMk cId="1031779305" sldId="273"/>
            <ac:spMk id="59" creationId="{FF7F2427-33CC-0D48-A741-CBB537955EEA}"/>
          </ac:spMkLst>
        </pc:spChg>
        <pc:spChg chg="add mod">
          <ac:chgData name="Tinker, Matthew" userId="aa731c1b-52b1-4214-9405-3125f087c789" providerId="ADAL" clId="{EE3A99D3-AFA0-4A47-A56A-BB5CD2470C3F}" dt="2020-10-09T10:13:16.661" v="10047" actId="1076"/>
          <ac:spMkLst>
            <pc:docMk/>
            <pc:sldMk cId="1031779305" sldId="273"/>
            <ac:spMk id="76" creationId="{9C821B21-6BEC-6B4E-B67A-DE8B632B741E}"/>
          </ac:spMkLst>
        </pc:spChg>
        <pc:cxnChg chg="add mod">
          <ac:chgData name="Tinker, Matthew" userId="aa731c1b-52b1-4214-9405-3125f087c789" providerId="ADAL" clId="{EE3A99D3-AFA0-4A47-A56A-BB5CD2470C3F}" dt="2020-10-09T00:01:51.386" v="8935" actId="1076"/>
          <ac:cxnSpMkLst>
            <pc:docMk/>
            <pc:sldMk cId="1031779305" sldId="273"/>
            <ac:cxnSpMk id="18" creationId="{677CC2BE-BAA2-7A40-8520-EC70402FFBC0}"/>
          </ac:cxnSpMkLst>
        </pc:cxnChg>
        <pc:cxnChg chg="add mod">
          <ac:chgData name="Tinker, Matthew" userId="aa731c1b-52b1-4214-9405-3125f087c789" providerId="ADAL" clId="{EE3A99D3-AFA0-4A47-A56A-BB5CD2470C3F}" dt="2020-10-08T23:13:29.568" v="8072" actId="1582"/>
          <ac:cxnSpMkLst>
            <pc:docMk/>
            <pc:sldMk cId="1031779305" sldId="273"/>
            <ac:cxnSpMk id="19" creationId="{228AD7D2-F4CB-D040-B2E5-FB54AE5B510D}"/>
          </ac:cxnSpMkLst>
        </pc:cxnChg>
        <pc:cxnChg chg="add mod">
          <ac:chgData name="Tinker, Matthew" userId="aa731c1b-52b1-4214-9405-3125f087c789" providerId="ADAL" clId="{EE3A99D3-AFA0-4A47-A56A-BB5CD2470C3F}" dt="2020-10-08T23:17:29.699" v="8141" actId="14100"/>
          <ac:cxnSpMkLst>
            <pc:docMk/>
            <pc:sldMk cId="1031779305" sldId="273"/>
            <ac:cxnSpMk id="22" creationId="{03831877-D332-C849-B195-9474295B8FF2}"/>
          </ac:cxnSpMkLst>
        </pc:cxnChg>
        <pc:cxnChg chg="add mod">
          <ac:chgData name="Tinker, Matthew" userId="aa731c1b-52b1-4214-9405-3125f087c789" providerId="ADAL" clId="{EE3A99D3-AFA0-4A47-A56A-BB5CD2470C3F}" dt="2020-10-09T00:13:09.101" v="9025" actId="14100"/>
          <ac:cxnSpMkLst>
            <pc:docMk/>
            <pc:sldMk cId="1031779305" sldId="273"/>
            <ac:cxnSpMk id="25" creationId="{EF98C91B-1DEB-2145-AEB3-0FE8260BBC90}"/>
          </ac:cxnSpMkLst>
        </pc:cxnChg>
        <pc:cxnChg chg="add del mod">
          <ac:chgData name="Tinker, Matthew" userId="aa731c1b-52b1-4214-9405-3125f087c789" providerId="ADAL" clId="{EE3A99D3-AFA0-4A47-A56A-BB5CD2470C3F}" dt="2020-10-09T10:14:10.993" v="10118" actId="11529"/>
          <ac:cxnSpMkLst>
            <pc:docMk/>
            <pc:sldMk cId="1031779305" sldId="273"/>
            <ac:cxnSpMk id="27" creationId="{325BBE0F-E9A0-2F4E-B4CA-88FB0E522FFB}"/>
          </ac:cxnSpMkLst>
        </pc:cxnChg>
        <pc:cxnChg chg="add mod">
          <ac:chgData name="Tinker, Matthew" userId="aa731c1b-52b1-4214-9405-3125f087c789" providerId="ADAL" clId="{EE3A99D3-AFA0-4A47-A56A-BB5CD2470C3F}" dt="2020-10-08T23:20:49.846" v="8323" actId="1076"/>
          <ac:cxnSpMkLst>
            <pc:docMk/>
            <pc:sldMk cId="1031779305" sldId="273"/>
            <ac:cxnSpMk id="30" creationId="{7D64F482-BD1E-2746-A6DA-0729008A90B4}"/>
          </ac:cxnSpMkLst>
        </pc:cxnChg>
        <pc:cxnChg chg="add mod">
          <ac:chgData name="Tinker, Matthew" userId="aa731c1b-52b1-4214-9405-3125f087c789" providerId="ADAL" clId="{EE3A99D3-AFA0-4A47-A56A-BB5CD2470C3F}" dt="2020-10-09T00:01:51.386" v="8935" actId="1076"/>
          <ac:cxnSpMkLst>
            <pc:docMk/>
            <pc:sldMk cId="1031779305" sldId="273"/>
            <ac:cxnSpMk id="36" creationId="{A99B8B42-C9DD-194C-B6EC-B822F16BB13A}"/>
          </ac:cxnSpMkLst>
        </pc:cxnChg>
        <pc:cxnChg chg="add mod">
          <ac:chgData name="Tinker, Matthew" userId="aa731c1b-52b1-4214-9405-3125f087c789" providerId="ADAL" clId="{EE3A99D3-AFA0-4A47-A56A-BB5CD2470C3F}" dt="2020-10-09T10:14:00.055" v="10116" actId="1036"/>
          <ac:cxnSpMkLst>
            <pc:docMk/>
            <pc:sldMk cId="1031779305" sldId="273"/>
            <ac:cxnSpMk id="38" creationId="{CC842BBF-216C-7F42-B7C3-6CB358C1CD2B}"/>
          </ac:cxnSpMkLst>
        </pc:cxnChg>
        <pc:cxnChg chg="add mod">
          <ac:chgData name="Tinker, Matthew" userId="aa731c1b-52b1-4214-9405-3125f087c789" providerId="ADAL" clId="{EE3A99D3-AFA0-4A47-A56A-BB5CD2470C3F}" dt="2020-10-08T23:20:30.570" v="8317" actId="1076"/>
          <ac:cxnSpMkLst>
            <pc:docMk/>
            <pc:sldMk cId="1031779305" sldId="273"/>
            <ac:cxnSpMk id="41" creationId="{61560B6E-3FC1-3C4B-AE75-4D27F8EE8339}"/>
          </ac:cxnSpMkLst>
        </pc:cxnChg>
        <pc:cxnChg chg="add mod">
          <ac:chgData name="Tinker, Matthew" userId="aa731c1b-52b1-4214-9405-3125f087c789" providerId="ADAL" clId="{EE3A99D3-AFA0-4A47-A56A-BB5CD2470C3F}" dt="2020-10-08T23:20:38.543" v="8320" actId="1076"/>
          <ac:cxnSpMkLst>
            <pc:docMk/>
            <pc:sldMk cId="1031779305" sldId="273"/>
            <ac:cxnSpMk id="44" creationId="{B90F454F-84D6-3C49-B9FE-8795AB75EB15}"/>
          </ac:cxnSpMkLst>
        </pc:cxnChg>
        <pc:cxnChg chg="add mod">
          <ac:chgData name="Tinker, Matthew" userId="aa731c1b-52b1-4214-9405-3125f087c789" providerId="ADAL" clId="{EE3A99D3-AFA0-4A47-A56A-BB5CD2470C3F}" dt="2020-10-08T23:20:38.543" v="8320" actId="1076"/>
          <ac:cxnSpMkLst>
            <pc:docMk/>
            <pc:sldMk cId="1031779305" sldId="273"/>
            <ac:cxnSpMk id="47" creationId="{FA4F954A-C542-4A4E-B263-E41E42DB337D}"/>
          </ac:cxnSpMkLst>
        </pc:cxnChg>
        <pc:cxnChg chg="add mod">
          <ac:chgData name="Tinker, Matthew" userId="aa731c1b-52b1-4214-9405-3125f087c789" providerId="ADAL" clId="{EE3A99D3-AFA0-4A47-A56A-BB5CD2470C3F}" dt="2020-10-08T23:17:04.039" v="8134" actId="14100"/>
          <ac:cxnSpMkLst>
            <pc:docMk/>
            <pc:sldMk cId="1031779305" sldId="273"/>
            <ac:cxnSpMk id="50" creationId="{4B95ECCD-DDA6-7D4E-B259-589649CC9E34}"/>
          </ac:cxnSpMkLst>
        </pc:cxnChg>
        <pc:cxnChg chg="add mod">
          <ac:chgData name="Tinker, Matthew" userId="aa731c1b-52b1-4214-9405-3125f087c789" providerId="ADAL" clId="{EE3A99D3-AFA0-4A47-A56A-BB5CD2470C3F}" dt="2020-10-08T23:18:16.313" v="8201" actId="14100"/>
          <ac:cxnSpMkLst>
            <pc:docMk/>
            <pc:sldMk cId="1031779305" sldId="273"/>
            <ac:cxnSpMk id="64" creationId="{426EE217-E124-1E46-AD4A-7E90B67B254D}"/>
          </ac:cxnSpMkLst>
        </pc:cxnChg>
        <pc:cxnChg chg="add mod">
          <ac:chgData name="Tinker, Matthew" userId="aa731c1b-52b1-4214-9405-3125f087c789" providerId="ADAL" clId="{EE3A99D3-AFA0-4A47-A56A-BB5CD2470C3F}" dt="2020-10-09T00:01:57.048" v="8936" actId="1076"/>
          <ac:cxnSpMkLst>
            <pc:docMk/>
            <pc:sldMk cId="1031779305" sldId="273"/>
            <ac:cxnSpMk id="67" creationId="{8E0996E1-5F80-914E-AE92-F395F414EA6F}"/>
          </ac:cxnSpMkLst>
        </pc:cxnChg>
        <pc:cxnChg chg="add mod">
          <ac:chgData name="Tinker, Matthew" userId="aa731c1b-52b1-4214-9405-3125f087c789" providerId="ADAL" clId="{EE3A99D3-AFA0-4A47-A56A-BB5CD2470C3F}" dt="2020-10-08T23:19:25.403" v="8283" actId="14100"/>
          <ac:cxnSpMkLst>
            <pc:docMk/>
            <pc:sldMk cId="1031779305" sldId="273"/>
            <ac:cxnSpMk id="70" creationId="{1B5E9910-E22C-684A-987C-016D9B4E3809}"/>
          </ac:cxnSpMkLst>
        </pc:cxnChg>
        <pc:cxnChg chg="add mod">
          <ac:chgData name="Tinker, Matthew" userId="aa731c1b-52b1-4214-9405-3125f087c789" providerId="ADAL" clId="{EE3A99D3-AFA0-4A47-A56A-BB5CD2470C3F}" dt="2020-10-09T00:01:57.048" v="8936" actId="1076"/>
          <ac:cxnSpMkLst>
            <pc:docMk/>
            <pc:sldMk cId="1031779305" sldId="273"/>
            <ac:cxnSpMk id="73" creationId="{487E8FEC-54BC-9C4D-9C1B-3A69539D6B49}"/>
          </ac:cxnSpMkLst>
        </pc:cxnChg>
        <pc:cxnChg chg="add mod">
          <ac:chgData name="Tinker, Matthew" userId="aa731c1b-52b1-4214-9405-3125f087c789" providerId="ADAL" clId="{EE3A99D3-AFA0-4A47-A56A-BB5CD2470C3F}" dt="2020-10-09T10:13:16.661" v="10047" actId="1076"/>
          <ac:cxnSpMkLst>
            <pc:docMk/>
            <pc:sldMk cId="1031779305" sldId="273"/>
            <ac:cxnSpMk id="77" creationId="{EA44A3B1-CA42-5B47-AB52-5F3037772403}"/>
          </ac:cxnSpMkLst>
        </pc:cxnChg>
      </pc:sldChg>
      <pc:sldChg chg="new del">
        <pc:chgData name="Tinker, Matthew" userId="aa731c1b-52b1-4214-9405-3125f087c789" providerId="ADAL" clId="{EE3A99D3-AFA0-4A47-A56A-BB5CD2470C3F}" dt="2020-10-08T20:32:39.715" v="3196" actId="680"/>
        <pc:sldMkLst>
          <pc:docMk/>
          <pc:sldMk cId="2309573389" sldId="273"/>
        </pc:sldMkLst>
      </pc:sldChg>
      <pc:sldChg chg="addSp delSp modSp add mod modAnim">
        <pc:chgData name="Tinker, Matthew" userId="aa731c1b-52b1-4214-9405-3125f087c789" providerId="ADAL" clId="{EE3A99D3-AFA0-4A47-A56A-BB5CD2470C3F}" dt="2020-10-09T10:15:38.357" v="10181" actId="20577"/>
        <pc:sldMkLst>
          <pc:docMk/>
          <pc:sldMk cId="2271677616" sldId="274"/>
        </pc:sldMkLst>
        <pc:spChg chg="add mod">
          <ac:chgData name="Tinker, Matthew" userId="aa731c1b-52b1-4214-9405-3125f087c789" providerId="ADAL" clId="{EE3A99D3-AFA0-4A47-A56A-BB5CD2470C3F}" dt="2020-10-09T10:15:38.357" v="10181" actId="20577"/>
          <ac:spMkLst>
            <pc:docMk/>
            <pc:sldMk cId="2271677616" sldId="274"/>
            <ac:spMk id="2" creationId="{2D4E3E2E-7AE6-DB40-ADE4-056F678E7966}"/>
          </ac:spMkLst>
        </pc:spChg>
        <pc:spChg chg="mod">
          <ac:chgData name="Tinker, Matthew" userId="aa731c1b-52b1-4214-9405-3125f087c789" providerId="ADAL" clId="{EE3A99D3-AFA0-4A47-A56A-BB5CD2470C3F}" dt="2020-10-08T21:47:06.019" v="5486" actId="313"/>
          <ac:spMkLst>
            <pc:docMk/>
            <pc:sldMk cId="2271677616" sldId="274"/>
            <ac:spMk id="6" creationId="{00000000-0000-0000-0000-000000000000}"/>
          </ac:spMkLst>
        </pc:spChg>
        <pc:spChg chg="del mod">
          <ac:chgData name="Tinker, Matthew" userId="aa731c1b-52b1-4214-9405-3125f087c789" providerId="ADAL" clId="{EE3A99D3-AFA0-4A47-A56A-BB5CD2470C3F}" dt="2020-10-08T20:39:24.867" v="3822"/>
          <ac:spMkLst>
            <pc:docMk/>
            <pc:sldMk cId="2271677616" sldId="274"/>
            <ac:spMk id="7" creationId="{00000000-0000-0000-0000-000000000000}"/>
          </ac:spMkLst>
        </pc:spChg>
      </pc:sldChg>
      <pc:sldChg chg="modSp add mod">
        <pc:chgData name="Tinker, Matthew" userId="aa731c1b-52b1-4214-9405-3125f087c789" providerId="ADAL" clId="{EE3A99D3-AFA0-4A47-A56A-BB5CD2470C3F}" dt="2020-10-09T10:16:34.631" v="10232" actId="20577"/>
        <pc:sldMkLst>
          <pc:docMk/>
          <pc:sldMk cId="3837102845" sldId="275"/>
        </pc:sldMkLst>
        <pc:spChg chg="mod">
          <ac:chgData name="Tinker, Matthew" userId="aa731c1b-52b1-4214-9405-3125f087c789" providerId="ADAL" clId="{EE3A99D3-AFA0-4A47-A56A-BB5CD2470C3F}" dt="2020-10-08T20:33:38.491" v="3272" actId="33524"/>
          <ac:spMkLst>
            <pc:docMk/>
            <pc:sldMk cId="3837102845" sldId="275"/>
            <ac:spMk id="6" creationId="{00000000-0000-0000-0000-000000000000}"/>
          </ac:spMkLst>
        </pc:spChg>
        <pc:spChg chg="mod">
          <ac:chgData name="Tinker, Matthew" userId="aa731c1b-52b1-4214-9405-3125f087c789" providerId="ADAL" clId="{EE3A99D3-AFA0-4A47-A56A-BB5CD2470C3F}" dt="2020-10-09T10:16:34.631" v="10232" actId="20577"/>
          <ac:spMkLst>
            <pc:docMk/>
            <pc:sldMk cId="3837102845" sldId="275"/>
            <ac:spMk id="7" creationId="{00000000-0000-0000-0000-000000000000}"/>
          </ac:spMkLst>
        </pc:spChg>
      </pc:sldChg>
      <pc:sldChg chg="modSp add mod modAnim">
        <pc:chgData name="Tinker, Matthew" userId="aa731c1b-52b1-4214-9405-3125f087c789" providerId="ADAL" clId="{EE3A99D3-AFA0-4A47-A56A-BB5CD2470C3F}" dt="2020-10-09T12:13:23.325" v="10432" actId="15"/>
        <pc:sldMkLst>
          <pc:docMk/>
          <pc:sldMk cId="3689095450" sldId="276"/>
        </pc:sldMkLst>
        <pc:spChg chg="mod">
          <ac:chgData name="Tinker, Matthew" userId="aa731c1b-52b1-4214-9405-3125f087c789" providerId="ADAL" clId="{EE3A99D3-AFA0-4A47-A56A-BB5CD2470C3F}" dt="2020-10-09T12:13:23.325" v="10432" actId="15"/>
          <ac:spMkLst>
            <pc:docMk/>
            <pc:sldMk cId="3689095450" sldId="276"/>
            <ac:spMk id="2" creationId="{BD6DD7EB-B432-5842-B2BE-282C1DCB0099}"/>
          </ac:spMkLst>
        </pc:spChg>
        <pc:spChg chg="mod">
          <ac:chgData name="Tinker, Matthew" userId="aa731c1b-52b1-4214-9405-3125f087c789" providerId="ADAL" clId="{EE3A99D3-AFA0-4A47-A56A-BB5CD2470C3F}" dt="2020-10-09T10:11:23.911" v="9987" actId="20577"/>
          <ac:spMkLst>
            <pc:docMk/>
            <pc:sldMk cId="3689095450" sldId="276"/>
            <ac:spMk id="6" creationId="{00000000-0000-0000-0000-000000000000}"/>
          </ac:spMkLst>
        </pc:spChg>
      </pc:sldChg>
      <pc:sldChg chg="modSp add mod ord">
        <pc:chgData name="Tinker, Matthew" userId="aa731c1b-52b1-4214-9405-3125f087c789" providerId="ADAL" clId="{EE3A99D3-AFA0-4A47-A56A-BB5CD2470C3F}" dt="2020-10-08T22:45:19.732" v="6948" actId="122"/>
        <pc:sldMkLst>
          <pc:docMk/>
          <pc:sldMk cId="2819652569" sldId="277"/>
        </pc:sldMkLst>
        <pc:spChg chg="mod">
          <ac:chgData name="Tinker, Matthew" userId="aa731c1b-52b1-4214-9405-3125f087c789" providerId="ADAL" clId="{EE3A99D3-AFA0-4A47-A56A-BB5CD2470C3F}" dt="2020-10-08T22:45:01.503" v="6941" actId="122"/>
          <ac:spMkLst>
            <pc:docMk/>
            <pc:sldMk cId="2819652569" sldId="277"/>
            <ac:spMk id="13" creationId="{00000000-0000-0000-0000-000000000000}"/>
          </ac:spMkLst>
        </pc:spChg>
        <pc:spChg chg="mod">
          <ac:chgData name="Tinker, Matthew" userId="aa731c1b-52b1-4214-9405-3125f087c789" providerId="ADAL" clId="{EE3A99D3-AFA0-4A47-A56A-BB5CD2470C3F}" dt="2020-10-08T22:45:19.732" v="6948" actId="122"/>
          <ac:spMkLst>
            <pc:docMk/>
            <pc:sldMk cId="2819652569" sldId="277"/>
            <ac:spMk id="15" creationId="{00000000-0000-0000-0000-000000000000}"/>
          </ac:spMkLst>
        </pc:spChg>
      </pc:sldChg>
      <pc:sldChg chg="modSp add mod modAnim">
        <pc:chgData name="Tinker, Matthew" userId="aa731c1b-52b1-4214-9405-3125f087c789" providerId="ADAL" clId="{EE3A99D3-AFA0-4A47-A56A-BB5CD2470C3F}" dt="2020-10-09T12:13:46.061" v="10439" actId="20577"/>
        <pc:sldMkLst>
          <pc:docMk/>
          <pc:sldMk cId="4001831483" sldId="278"/>
        </pc:sldMkLst>
        <pc:spChg chg="mod">
          <ac:chgData name="Tinker, Matthew" userId="aa731c1b-52b1-4214-9405-3125f087c789" providerId="ADAL" clId="{EE3A99D3-AFA0-4A47-A56A-BB5CD2470C3F}" dt="2020-10-09T12:13:46.061" v="10439" actId="20577"/>
          <ac:spMkLst>
            <pc:docMk/>
            <pc:sldMk cId="4001831483" sldId="278"/>
            <ac:spMk id="2" creationId="{BD6DD7EB-B432-5842-B2BE-282C1DCB0099}"/>
          </ac:spMkLst>
        </pc:spChg>
        <pc:spChg chg="mod">
          <ac:chgData name="Tinker, Matthew" userId="aa731c1b-52b1-4214-9405-3125f087c789" providerId="ADAL" clId="{EE3A99D3-AFA0-4A47-A56A-BB5CD2470C3F}" dt="2020-10-09T10:11:21.305" v="9986" actId="20577"/>
          <ac:spMkLst>
            <pc:docMk/>
            <pc:sldMk cId="4001831483" sldId="278"/>
            <ac:spMk id="6" creationId="{00000000-0000-0000-0000-000000000000}"/>
          </ac:spMkLst>
        </pc:spChg>
      </pc:sldChg>
      <pc:sldChg chg="addSp delSp modSp new del mod">
        <pc:chgData name="Tinker, Matthew" userId="aa731c1b-52b1-4214-9405-3125f087c789" providerId="ADAL" clId="{EE3A99D3-AFA0-4A47-A56A-BB5CD2470C3F}" dt="2020-10-08T23:02:59.164" v="7706" actId="27022"/>
        <pc:sldMkLst>
          <pc:docMk/>
          <pc:sldMk cId="1526444843" sldId="279"/>
        </pc:sldMkLst>
        <pc:graphicFrameChg chg="add del modGraphic">
          <ac:chgData name="Tinker, Matthew" userId="aa731c1b-52b1-4214-9405-3125f087c789" providerId="ADAL" clId="{EE3A99D3-AFA0-4A47-A56A-BB5CD2470C3F}" dt="2020-10-08T23:02:59.164" v="7706" actId="27022"/>
          <ac:graphicFrameMkLst>
            <pc:docMk/>
            <pc:sldMk cId="1526444843" sldId="279"/>
            <ac:graphicFrameMk id="5" creationId="{9A8F53C8-93BC-2A4A-AFA9-5D4F376DD18B}"/>
          </ac:graphicFrameMkLst>
        </pc:graphicFrameChg>
      </pc:sldChg>
      <pc:sldChg chg="addSp delSp modSp add mod">
        <pc:chgData name="Tinker, Matthew" userId="aa731c1b-52b1-4214-9405-3125f087c789" providerId="ADAL" clId="{EE3A99D3-AFA0-4A47-A56A-BB5CD2470C3F}" dt="2020-10-09T09:52:40.143" v="9603" actId="1036"/>
        <pc:sldMkLst>
          <pc:docMk/>
          <pc:sldMk cId="3473295664" sldId="279"/>
        </pc:sldMkLst>
        <pc:spChg chg="del mod">
          <ac:chgData name="Tinker, Matthew" userId="aa731c1b-52b1-4214-9405-3125f087c789" providerId="ADAL" clId="{EE3A99D3-AFA0-4A47-A56A-BB5CD2470C3F}" dt="2020-10-08T23:43:38.144" v="8664" actId="478"/>
          <ac:spMkLst>
            <pc:docMk/>
            <pc:sldMk cId="3473295664" sldId="279"/>
            <ac:spMk id="6" creationId="{00000000-0000-0000-0000-000000000000}"/>
          </ac:spMkLst>
        </pc:spChg>
        <pc:spChg chg="mod">
          <ac:chgData name="Tinker, Matthew" userId="aa731c1b-52b1-4214-9405-3125f087c789" providerId="ADAL" clId="{EE3A99D3-AFA0-4A47-A56A-BB5CD2470C3F}" dt="2020-10-09T00:23:14.189" v="9401" actId="20577"/>
          <ac:spMkLst>
            <pc:docMk/>
            <pc:sldMk cId="3473295664" sldId="279"/>
            <ac:spMk id="8" creationId="{00000000-0000-0000-0000-000000000000}"/>
          </ac:spMkLst>
        </pc:spChg>
        <pc:spChg chg="mod">
          <ac:chgData name="Tinker, Matthew" userId="aa731c1b-52b1-4214-9405-3125f087c789" providerId="ADAL" clId="{EE3A99D3-AFA0-4A47-A56A-BB5CD2470C3F}" dt="2020-10-09T09:52:40.143" v="9603" actId="1036"/>
          <ac:spMkLst>
            <pc:docMk/>
            <pc:sldMk cId="3473295664" sldId="279"/>
            <ac:spMk id="9" creationId="{1AD8E5F9-000F-874B-A978-9984D2C1D077}"/>
          </ac:spMkLst>
        </pc:spChg>
        <pc:spChg chg="add del mod">
          <ac:chgData name="Tinker, Matthew" userId="aa731c1b-52b1-4214-9405-3125f087c789" providerId="ADAL" clId="{EE3A99D3-AFA0-4A47-A56A-BB5CD2470C3F}" dt="2020-10-09T09:52:33.479" v="9596" actId="1035"/>
          <ac:spMkLst>
            <pc:docMk/>
            <pc:sldMk cId="3473295664" sldId="279"/>
            <ac:spMk id="11" creationId="{BC68D766-06F1-3645-B334-2782236DDCD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CDF2B-090D-FA4A-8C93-27758133547E}" type="datetimeFigureOut">
              <a:rPr lang="en-US" smtClean="0"/>
              <a:t>10/9/20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FA94C-8463-E249-B40C-ABC64971CE14}" type="slidenum">
              <a:rPr lang="en-US" smtClean="0"/>
              <a:t>‹#›</a:t>
            </a:fld>
            <a:endParaRPr lang="en-US"/>
          </a:p>
        </p:txBody>
      </p:sp>
    </p:spTree>
    <p:extLst>
      <p:ext uri="{BB962C8B-B14F-4D97-AF65-F5344CB8AC3E}">
        <p14:creationId xmlns:p14="http://schemas.microsoft.com/office/powerpoint/2010/main" val="1749360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CFA94C-8463-E249-B40C-ABC64971CE14}" type="slidenum">
              <a:rPr lang="en-US" smtClean="0"/>
              <a:t>3</a:t>
            </a:fld>
            <a:endParaRPr lang="en-US"/>
          </a:p>
        </p:txBody>
      </p:sp>
    </p:spTree>
    <p:extLst>
      <p:ext uri="{BB962C8B-B14F-4D97-AF65-F5344CB8AC3E}">
        <p14:creationId xmlns:p14="http://schemas.microsoft.com/office/powerpoint/2010/main" val="4176898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13A5EB-66D6-EB4E-913B-3AB87662D8E9}" type="datetimeFigureOut">
              <a:rPr lang="en-US" smtClean="0"/>
              <a:t>10/9/20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13A5EB-66D6-EB4E-913B-3AB87662D8E9}" type="datetimeFigureOut">
              <a:rPr lang="en-US" smtClean="0"/>
              <a:t>10/9/20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13A5EB-66D6-EB4E-913B-3AB87662D8E9}" type="datetimeFigureOut">
              <a:rPr lang="en-US" smtClean="0"/>
              <a:t>10/9/20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13A5EB-66D6-EB4E-913B-3AB87662D8E9}" type="datetimeFigureOut">
              <a:rPr lang="en-US" smtClean="0"/>
              <a:t>10/9/20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13A5EB-66D6-EB4E-913B-3AB87662D8E9}" type="datetimeFigureOut">
              <a:rPr lang="en-US" smtClean="0"/>
              <a:t>10/9/20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13A5EB-66D6-EB4E-913B-3AB87662D8E9}" type="datetimeFigureOut">
              <a:rPr lang="en-US" smtClean="0"/>
              <a:t>10/9/20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13A5EB-66D6-EB4E-913B-3AB87662D8E9}" type="datetimeFigureOut">
              <a:rPr lang="en-US" smtClean="0"/>
              <a:t>10/9/20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13A5EB-66D6-EB4E-913B-3AB87662D8E9}" type="datetimeFigureOut">
              <a:rPr lang="en-US" smtClean="0"/>
              <a:t>10/9/20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3A5EB-66D6-EB4E-913B-3AB87662D8E9}" type="datetimeFigureOut">
              <a:rPr lang="en-US" smtClean="0"/>
              <a:t>10/9/20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13A5EB-66D6-EB4E-913B-3AB87662D8E9}" type="datetimeFigureOut">
              <a:rPr lang="en-US" smtClean="0"/>
              <a:t>10/9/20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13A5EB-66D6-EB4E-913B-3AB87662D8E9}" type="datetimeFigureOut">
              <a:rPr lang="en-US" smtClean="0"/>
              <a:t>10/9/20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3A5EB-66D6-EB4E-913B-3AB87662D8E9}" type="datetimeFigureOut">
              <a:rPr lang="en-US" smtClean="0"/>
              <a:t>10/9/20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F3F57-C87D-E64E-91D0-1A1531C65794}"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rgs-ibg.onlinelibrary.wiley.com/doi/10.1111/area.12573" TargetMode="External"/><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hyperlink" Target="https://rgs-ibg.onlinelibrary.wiley.com/doi/10.1111/area.12475"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blackgeographers.com/" TargetMode="External"/><Relationship Id="rId2" Type="http://schemas.openxmlformats.org/officeDocument/2006/relationships/hyperlink" Target="https://rgs-ibg.onlinelibrary.wiley.com/doi/toc/10.1111/(ISSN)1475-4959.black-geographies" TargetMode="Externa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hyperlink" Target="https://www.blackfeminisms.com/black-geographies/" TargetMode="External"/><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hyperlink" Target="https://seniorsecondary.tki.org.nz/Social-sciences/Geography/Key-concep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93B3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781777"/>
            <a:ext cx="12192000" cy="1514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711" y="1109073"/>
            <a:ext cx="2286291" cy="860102"/>
          </a:xfrm>
          <a:prstGeom prst="rect">
            <a:avLst/>
          </a:prstGeom>
        </p:spPr>
      </p:pic>
      <p:sp>
        <p:nvSpPr>
          <p:cNvPr id="8" name="TextBox 7"/>
          <p:cNvSpPr txBox="1"/>
          <p:nvPr/>
        </p:nvSpPr>
        <p:spPr>
          <a:xfrm>
            <a:off x="1420837" y="810981"/>
            <a:ext cx="10249978" cy="1384995"/>
          </a:xfrm>
          <a:prstGeom prst="rect">
            <a:avLst/>
          </a:prstGeom>
          <a:noFill/>
        </p:spPr>
        <p:txBody>
          <a:bodyPr wrap="square" rtlCol="0">
            <a:spAutoFit/>
          </a:bodyPr>
          <a:lstStyle/>
          <a:p>
            <a:pPr algn="r"/>
            <a:r>
              <a:rPr lang="en-US" sz="2800" b="1" dirty="0">
                <a:latin typeface="Arial" charset="0"/>
                <a:ea typeface="Humanist 521 Bold Condensed" charset="0"/>
                <a:cs typeface="Arial" charset="0"/>
              </a:rPr>
              <a:t>Black History Month</a:t>
            </a:r>
          </a:p>
          <a:p>
            <a:pPr algn="r"/>
            <a:r>
              <a:rPr lang="en-US" sz="2800" b="1" dirty="0">
                <a:latin typeface="Arial" charset="0"/>
                <a:ea typeface="Humanist 521 Bold Condensed" charset="0"/>
                <a:cs typeface="Arial" charset="0"/>
              </a:rPr>
              <a:t>Exploring ‘Black Geographies’:</a:t>
            </a:r>
          </a:p>
          <a:p>
            <a:pPr algn="r"/>
            <a:r>
              <a:rPr lang="en-US" sz="2800" b="1" dirty="0">
                <a:latin typeface="Arial" charset="0"/>
                <a:ea typeface="Humanist 521 Bold Condensed" charset="0"/>
                <a:cs typeface="Arial" charset="0"/>
              </a:rPr>
              <a:t>A topic within Human Geography</a:t>
            </a:r>
            <a:endParaRPr lang="en-US" sz="2800" dirty="0">
              <a:latin typeface="Humanist 521 Bold Condensed" charset="0"/>
              <a:ea typeface="Humanist 521 Bold Condensed" charset="0"/>
              <a:cs typeface="Humanist 521 Bold Condensed"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 t="-4" r="23807" b="46458"/>
          <a:stretch/>
        </p:blipFill>
        <p:spPr>
          <a:xfrm>
            <a:off x="6285600" y="3176337"/>
            <a:ext cx="5904000" cy="3672000"/>
          </a:xfrm>
          <a:prstGeom prst="rect">
            <a:avLst/>
          </a:prstGeom>
        </p:spPr>
      </p:pic>
    </p:spTree>
    <p:extLst>
      <p:ext uri="{BB962C8B-B14F-4D97-AF65-F5344CB8AC3E}">
        <p14:creationId xmlns:p14="http://schemas.microsoft.com/office/powerpoint/2010/main" val="984355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9363" y="659011"/>
            <a:ext cx="10183428" cy="553998"/>
          </a:xfrm>
          <a:prstGeom prst="rect">
            <a:avLst/>
          </a:prstGeom>
          <a:noFill/>
        </p:spPr>
        <p:txBody>
          <a:bodyPr wrap="square" lIns="0" tIns="0" rIns="0" bIns="0" rtlCol="0">
            <a:spAutoFit/>
          </a:bodyPr>
          <a:lstStyle/>
          <a:p>
            <a:r>
              <a:rPr lang="en-US" sz="3600" b="1" dirty="0">
                <a:solidFill>
                  <a:srgbClr val="93B322"/>
                </a:solidFill>
                <a:latin typeface="Arial" charset="0"/>
                <a:ea typeface="Arial" charset="0"/>
                <a:cs typeface="Arial" charset="0"/>
              </a:rPr>
              <a:t>In groups…</a:t>
            </a:r>
          </a:p>
        </p:txBody>
      </p:sp>
      <p:sp>
        <p:nvSpPr>
          <p:cNvPr id="7" name="TextBox 6"/>
          <p:cNvSpPr txBox="1"/>
          <p:nvPr/>
        </p:nvSpPr>
        <p:spPr>
          <a:xfrm>
            <a:off x="659362" y="1961603"/>
            <a:ext cx="11041225" cy="4444422"/>
          </a:xfrm>
          <a:prstGeom prst="rect">
            <a:avLst/>
          </a:prstGeom>
          <a:noFill/>
        </p:spPr>
        <p:txBody>
          <a:bodyPr wrap="square" lIns="0" tIns="0" rIns="0" bIns="0" rtlCol="0">
            <a:spAutoFit/>
          </a:bodyPr>
          <a:lstStyle/>
          <a:p>
            <a:pPr marL="285750" indent="-285750">
              <a:lnSpc>
                <a:spcPct val="150000"/>
              </a:lnSpc>
              <a:buFont typeface="Arial" charset="0"/>
              <a:buChar char="•"/>
            </a:pPr>
            <a:r>
              <a:rPr lang="en-US" sz="2800" dirty="0">
                <a:latin typeface="Arial" charset="0"/>
                <a:ea typeface="Arial" charset="0"/>
                <a:cs typeface="Arial" charset="0"/>
              </a:rPr>
              <a:t>Now you know a little bit about Black                                                      Geographies as a topic, can you                                                  make a Mind map of all the various ways that we could consider exploring it by using concepts?</a:t>
            </a:r>
          </a:p>
          <a:p>
            <a:pPr marL="285750" indent="-285750">
              <a:lnSpc>
                <a:spcPct val="150000"/>
              </a:lnSpc>
              <a:buFont typeface="Arial" charset="0"/>
              <a:buChar char="•"/>
            </a:pPr>
            <a:r>
              <a:rPr lang="en-US" sz="2800" dirty="0">
                <a:latin typeface="Arial" charset="0"/>
                <a:ea typeface="Arial" charset="0"/>
                <a:cs typeface="Arial" charset="0"/>
              </a:rPr>
              <a:t>You can put general themes on your Mind map to begin with and then narrow down your themes</a:t>
            </a:r>
          </a:p>
          <a:p>
            <a:pPr marL="742950" lvl="1" indent="-285750">
              <a:lnSpc>
                <a:spcPct val="150000"/>
              </a:lnSpc>
              <a:buFont typeface="Arial" charset="0"/>
              <a:buChar char="•"/>
            </a:pPr>
            <a:r>
              <a:rPr lang="en-US" sz="2800" dirty="0">
                <a:latin typeface="Arial" charset="0"/>
                <a:ea typeface="Arial" charset="0"/>
                <a:cs typeface="Arial" charset="0"/>
              </a:rPr>
              <a:t>Extension: Can you think of any relevant examples?</a:t>
            </a:r>
          </a:p>
        </p:txBody>
      </p:sp>
      <p:pic>
        <p:nvPicPr>
          <p:cNvPr id="3" name="Picture 2"/>
          <p:cNvPicPr>
            <a:picLocks noChangeAspect="1"/>
          </p:cNvPicPr>
          <p:nvPr/>
        </p:nvPicPr>
        <p:blipFill rotWithShape="1">
          <a:blip r:embed="rId2">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pic>
        <p:nvPicPr>
          <p:cNvPr id="2050" name="Picture 2" descr="Get Inspired With These 13 Mind Map Examples - Focus">
            <a:extLst>
              <a:ext uri="{FF2B5EF4-FFF2-40B4-BE49-F238E27FC236}">
                <a16:creationId xmlns:a16="http://schemas.microsoft.com/office/drawing/2014/main" id="{2F4E5D05-37C7-7346-B698-AB421D170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154" y="521111"/>
            <a:ext cx="4858139" cy="2542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784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9363" y="366911"/>
            <a:ext cx="10183428" cy="553998"/>
          </a:xfrm>
          <a:prstGeom prst="rect">
            <a:avLst/>
          </a:prstGeom>
          <a:noFill/>
        </p:spPr>
        <p:txBody>
          <a:bodyPr wrap="square" lIns="0" tIns="0" rIns="0" bIns="0" rtlCol="0">
            <a:spAutoFit/>
          </a:bodyPr>
          <a:lstStyle/>
          <a:p>
            <a:r>
              <a:rPr lang="en-US" sz="3600" b="1" dirty="0">
                <a:solidFill>
                  <a:srgbClr val="93B322"/>
                </a:solidFill>
                <a:latin typeface="Arial" charset="0"/>
                <a:ea typeface="Arial" charset="0"/>
                <a:cs typeface="Arial" charset="0"/>
              </a:rPr>
              <a:t>My Mind map</a:t>
            </a:r>
          </a:p>
        </p:txBody>
      </p:sp>
      <p:sp>
        <p:nvSpPr>
          <p:cNvPr id="7" name="TextBox 6"/>
          <p:cNvSpPr txBox="1"/>
          <p:nvPr/>
        </p:nvSpPr>
        <p:spPr>
          <a:xfrm>
            <a:off x="230464" y="920909"/>
            <a:ext cx="11961536" cy="1039515"/>
          </a:xfrm>
          <a:prstGeom prst="rect">
            <a:avLst/>
          </a:prstGeom>
          <a:noFill/>
        </p:spPr>
        <p:txBody>
          <a:bodyPr wrap="square" lIns="0" tIns="0" rIns="0" bIns="0" rtlCol="0">
            <a:spAutoFit/>
          </a:bodyPr>
          <a:lstStyle/>
          <a:p>
            <a:pPr marL="285750" indent="-285750">
              <a:lnSpc>
                <a:spcPct val="150000"/>
              </a:lnSpc>
              <a:buFont typeface="Arial" charset="0"/>
              <a:buChar char="•"/>
            </a:pPr>
            <a:r>
              <a:rPr lang="en-US" sz="2400" dirty="0">
                <a:latin typeface="Arial" charset="0"/>
                <a:ea typeface="Arial" charset="0"/>
                <a:cs typeface="Arial" charset="0"/>
              </a:rPr>
              <a:t>This is an example Mind map – there may be some issues on this one that you didn’t think about and you might have produced more of your own!  </a:t>
            </a:r>
          </a:p>
        </p:txBody>
      </p:sp>
      <p:pic>
        <p:nvPicPr>
          <p:cNvPr id="3" name="Picture 2"/>
          <p:cNvPicPr>
            <a:picLocks noChangeAspect="1"/>
          </p:cNvPicPr>
          <p:nvPr/>
        </p:nvPicPr>
        <p:blipFill rotWithShape="1">
          <a:blip r:embed="rId2">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sp>
        <p:nvSpPr>
          <p:cNvPr id="2" name="Oval 1">
            <a:extLst>
              <a:ext uri="{FF2B5EF4-FFF2-40B4-BE49-F238E27FC236}">
                <a16:creationId xmlns:a16="http://schemas.microsoft.com/office/drawing/2014/main" id="{962D6373-3BA4-C44C-8896-DF92328AF054}"/>
              </a:ext>
            </a:extLst>
          </p:cNvPr>
          <p:cNvSpPr/>
          <p:nvPr/>
        </p:nvSpPr>
        <p:spPr>
          <a:xfrm>
            <a:off x="4629320" y="2334392"/>
            <a:ext cx="2215931" cy="2010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Black Geographies</a:t>
            </a:r>
          </a:p>
        </p:txBody>
      </p:sp>
      <p:sp>
        <p:nvSpPr>
          <p:cNvPr id="4" name="Oval 3">
            <a:extLst>
              <a:ext uri="{FF2B5EF4-FFF2-40B4-BE49-F238E27FC236}">
                <a16:creationId xmlns:a16="http://schemas.microsoft.com/office/drawing/2014/main" id="{E0193018-FC82-B04C-B458-AF95FBF7DC92}"/>
              </a:ext>
            </a:extLst>
          </p:cNvPr>
          <p:cNvSpPr/>
          <p:nvPr/>
        </p:nvSpPr>
        <p:spPr>
          <a:xfrm>
            <a:off x="7010400" y="2552700"/>
            <a:ext cx="1612900" cy="126549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Places</a:t>
            </a:r>
          </a:p>
        </p:txBody>
      </p:sp>
      <p:sp>
        <p:nvSpPr>
          <p:cNvPr id="5" name="Oval 4">
            <a:extLst>
              <a:ext uri="{FF2B5EF4-FFF2-40B4-BE49-F238E27FC236}">
                <a16:creationId xmlns:a16="http://schemas.microsoft.com/office/drawing/2014/main" id="{2D4DBEF0-9B82-844E-81DD-82C130F5A65B}"/>
              </a:ext>
            </a:extLst>
          </p:cNvPr>
          <p:cNvSpPr/>
          <p:nvPr/>
        </p:nvSpPr>
        <p:spPr>
          <a:xfrm>
            <a:off x="8693150" y="1836027"/>
            <a:ext cx="1511300" cy="9732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Inclusion</a:t>
            </a:r>
          </a:p>
        </p:txBody>
      </p:sp>
      <p:sp>
        <p:nvSpPr>
          <p:cNvPr id="8" name="Oval 7">
            <a:extLst>
              <a:ext uri="{FF2B5EF4-FFF2-40B4-BE49-F238E27FC236}">
                <a16:creationId xmlns:a16="http://schemas.microsoft.com/office/drawing/2014/main" id="{4C297DD9-32A4-B441-96D1-0042009BD6F6}"/>
              </a:ext>
            </a:extLst>
          </p:cNvPr>
          <p:cNvSpPr/>
          <p:nvPr/>
        </p:nvSpPr>
        <p:spPr>
          <a:xfrm>
            <a:off x="4571478" y="5201430"/>
            <a:ext cx="1612900" cy="11303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Wellbeing</a:t>
            </a:r>
          </a:p>
        </p:txBody>
      </p:sp>
      <p:sp>
        <p:nvSpPr>
          <p:cNvPr id="9" name="Oval 8">
            <a:extLst>
              <a:ext uri="{FF2B5EF4-FFF2-40B4-BE49-F238E27FC236}">
                <a16:creationId xmlns:a16="http://schemas.microsoft.com/office/drawing/2014/main" id="{BB754056-9530-1D48-9924-E4BC02EF3602}"/>
              </a:ext>
            </a:extLst>
          </p:cNvPr>
          <p:cNvSpPr/>
          <p:nvPr/>
        </p:nvSpPr>
        <p:spPr>
          <a:xfrm>
            <a:off x="3035689" y="5261181"/>
            <a:ext cx="1219200" cy="9017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Health</a:t>
            </a:r>
          </a:p>
        </p:txBody>
      </p:sp>
      <p:sp>
        <p:nvSpPr>
          <p:cNvPr id="10" name="Oval 9">
            <a:extLst>
              <a:ext uri="{FF2B5EF4-FFF2-40B4-BE49-F238E27FC236}">
                <a16:creationId xmlns:a16="http://schemas.microsoft.com/office/drawing/2014/main" id="{9B439A26-ABA0-D145-9481-550919D014ED}"/>
              </a:ext>
            </a:extLst>
          </p:cNvPr>
          <p:cNvSpPr/>
          <p:nvPr/>
        </p:nvSpPr>
        <p:spPr>
          <a:xfrm>
            <a:off x="6303239" y="5477384"/>
            <a:ext cx="1612900" cy="9017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Education</a:t>
            </a:r>
          </a:p>
        </p:txBody>
      </p:sp>
      <p:sp>
        <p:nvSpPr>
          <p:cNvPr id="11" name="Oval 10">
            <a:extLst>
              <a:ext uri="{FF2B5EF4-FFF2-40B4-BE49-F238E27FC236}">
                <a16:creationId xmlns:a16="http://schemas.microsoft.com/office/drawing/2014/main" id="{0F0FEAF6-AA0E-5C40-9CF6-214A15C844E4}"/>
              </a:ext>
            </a:extLst>
          </p:cNvPr>
          <p:cNvSpPr/>
          <p:nvPr/>
        </p:nvSpPr>
        <p:spPr>
          <a:xfrm>
            <a:off x="2140017" y="2544593"/>
            <a:ext cx="2178358" cy="1406202"/>
          </a:xfrm>
          <a:prstGeom prst="ellipse">
            <a:avLst/>
          </a:prstGeom>
          <a:solidFill>
            <a:srgbClr val="D20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Geographies of Opportunity</a:t>
            </a:r>
          </a:p>
        </p:txBody>
      </p:sp>
      <p:sp>
        <p:nvSpPr>
          <p:cNvPr id="12" name="Oval 11">
            <a:extLst>
              <a:ext uri="{FF2B5EF4-FFF2-40B4-BE49-F238E27FC236}">
                <a16:creationId xmlns:a16="http://schemas.microsoft.com/office/drawing/2014/main" id="{30232454-AAF9-2248-A148-F91A0FF6771B}"/>
              </a:ext>
            </a:extLst>
          </p:cNvPr>
          <p:cNvSpPr/>
          <p:nvPr/>
        </p:nvSpPr>
        <p:spPr>
          <a:xfrm>
            <a:off x="10225586" y="2205878"/>
            <a:ext cx="1612900" cy="9732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Forced migration</a:t>
            </a:r>
          </a:p>
        </p:txBody>
      </p:sp>
      <p:sp>
        <p:nvSpPr>
          <p:cNvPr id="13" name="Oval 12">
            <a:extLst>
              <a:ext uri="{FF2B5EF4-FFF2-40B4-BE49-F238E27FC236}">
                <a16:creationId xmlns:a16="http://schemas.microsoft.com/office/drawing/2014/main" id="{E5B7C4B9-0942-ED46-9D92-FF8F2003B463}"/>
              </a:ext>
            </a:extLst>
          </p:cNvPr>
          <p:cNvSpPr/>
          <p:nvPr/>
        </p:nvSpPr>
        <p:spPr>
          <a:xfrm>
            <a:off x="7454273" y="4180352"/>
            <a:ext cx="1612900" cy="9732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Local services</a:t>
            </a:r>
          </a:p>
        </p:txBody>
      </p:sp>
      <p:sp>
        <p:nvSpPr>
          <p:cNvPr id="14" name="Oval 13">
            <a:extLst>
              <a:ext uri="{FF2B5EF4-FFF2-40B4-BE49-F238E27FC236}">
                <a16:creationId xmlns:a16="http://schemas.microsoft.com/office/drawing/2014/main" id="{2250CB35-67A7-2C46-A9F3-92682F9359CD}"/>
              </a:ext>
            </a:extLst>
          </p:cNvPr>
          <p:cNvSpPr/>
          <p:nvPr/>
        </p:nvSpPr>
        <p:spPr>
          <a:xfrm>
            <a:off x="9016686" y="3286043"/>
            <a:ext cx="1612900" cy="9732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Windrush scandal</a:t>
            </a:r>
          </a:p>
        </p:txBody>
      </p:sp>
      <p:sp>
        <p:nvSpPr>
          <p:cNvPr id="15" name="Oval 14">
            <a:extLst>
              <a:ext uri="{FF2B5EF4-FFF2-40B4-BE49-F238E27FC236}">
                <a16:creationId xmlns:a16="http://schemas.microsoft.com/office/drawing/2014/main" id="{67A67792-19D1-3947-8B7E-65AB61E7799F}"/>
              </a:ext>
            </a:extLst>
          </p:cNvPr>
          <p:cNvSpPr/>
          <p:nvPr/>
        </p:nvSpPr>
        <p:spPr>
          <a:xfrm>
            <a:off x="10204450" y="5748139"/>
            <a:ext cx="1612900" cy="9017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Outcomes at A-level</a:t>
            </a:r>
          </a:p>
        </p:txBody>
      </p:sp>
      <p:sp>
        <p:nvSpPr>
          <p:cNvPr id="16" name="Oval 15">
            <a:extLst>
              <a:ext uri="{FF2B5EF4-FFF2-40B4-BE49-F238E27FC236}">
                <a16:creationId xmlns:a16="http://schemas.microsoft.com/office/drawing/2014/main" id="{3B040608-4A8A-6742-A27C-2535529E9626}"/>
              </a:ext>
            </a:extLst>
          </p:cNvPr>
          <p:cNvSpPr/>
          <p:nvPr/>
        </p:nvSpPr>
        <p:spPr>
          <a:xfrm>
            <a:off x="468025" y="4662742"/>
            <a:ext cx="2399217" cy="1935590"/>
          </a:xfrm>
          <a:prstGeom prst="ellipse">
            <a:avLst/>
          </a:prstGeom>
          <a:solidFill>
            <a:srgbClr val="D20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Does everyone have the same access to opportunities?</a:t>
            </a:r>
          </a:p>
        </p:txBody>
      </p:sp>
      <p:cxnSp>
        <p:nvCxnSpPr>
          <p:cNvPr id="18" name="Straight Connector 17">
            <a:extLst>
              <a:ext uri="{FF2B5EF4-FFF2-40B4-BE49-F238E27FC236}">
                <a16:creationId xmlns:a16="http://schemas.microsoft.com/office/drawing/2014/main" id="{677CC2BE-BAA2-7A40-8520-EC70402FFBC0}"/>
              </a:ext>
            </a:extLst>
          </p:cNvPr>
          <p:cNvCxnSpPr>
            <a:cxnSpLocks/>
            <a:stCxn id="2" idx="6"/>
            <a:endCxn id="4" idx="2"/>
          </p:cNvCxnSpPr>
          <p:nvPr/>
        </p:nvCxnSpPr>
        <p:spPr>
          <a:xfrm flipV="1">
            <a:off x="6845251" y="3185446"/>
            <a:ext cx="165149" cy="1543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28AD7D2-F4CB-D040-B2E5-FB54AE5B510D}"/>
              </a:ext>
            </a:extLst>
          </p:cNvPr>
          <p:cNvCxnSpPr>
            <a:cxnSpLocks/>
            <a:stCxn id="4" idx="7"/>
            <a:endCxn id="5" idx="2"/>
          </p:cNvCxnSpPr>
          <p:nvPr/>
        </p:nvCxnSpPr>
        <p:spPr>
          <a:xfrm flipV="1">
            <a:off x="8387096" y="2322665"/>
            <a:ext cx="306054" cy="41536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831877-D332-C849-B195-9474295B8FF2}"/>
              </a:ext>
            </a:extLst>
          </p:cNvPr>
          <p:cNvCxnSpPr>
            <a:cxnSpLocks/>
            <a:stCxn id="4" idx="4"/>
            <a:endCxn id="13" idx="0"/>
          </p:cNvCxnSpPr>
          <p:nvPr/>
        </p:nvCxnSpPr>
        <p:spPr>
          <a:xfrm>
            <a:off x="7816850" y="3818192"/>
            <a:ext cx="443873" cy="36216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98C91B-1DEB-2145-AEB3-0FE8260BBC90}"/>
              </a:ext>
            </a:extLst>
          </p:cNvPr>
          <p:cNvCxnSpPr>
            <a:cxnSpLocks/>
            <a:stCxn id="14" idx="6"/>
            <a:endCxn id="12" idx="4"/>
          </p:cNvCxnSpPr>
          <p:nvPr/>
        </p:nvCxnSpPr>
        <p:spPr>
          <a:xfrm flipV="1">
            <a:off x="10629586" y="3179154"/>
            <a:ext cx="402450" cy="59352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D64F482-BD1E-2746-A6DA-0729008A90B4}"/>
              </a:ext>
            </a:extLst>
          </p:cNvPr>
          <p:cNvCxnSpPr>
            <a:cxnSpLocks/>
            <a:stCxn id="4" idx="6"/>
            <a:endCxn id="12" idx="2"/>
          </p:cNvCxnSpPr>
          <p:nvPr/>
        </p:nvCxnSpPr>
        <p:spPr>
          <a:xfrm flipV="1">
            <a:off x="8623300" y="2692516"/>
            <a:ext cx="1602286" cy="49293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1319364B-E17A-EE42-9702-312724CD22C9}"/>
              </a:ext>
            </a:extLst>
          </p:cNvPr>
          <p:cNvSpPr/>
          <p:nvPr/>
        </p:nvSpPr>
        <p:spPr>
          <a:xfrm>
            <a:off x="8216900" y="5696632"/>
            <a:ext cx="1714500" cy="9017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curriculum</a:t>
            </a:r>
          </a:p>
        </p:txBody>
      </p:sp>
      <p:cxnSp>
        <p:nvCxnSpPr>
          <p:cNvPr id="36" name="Straight Connector 35">
            <a:extLst>
              <a:ext uri="{FF2B5EF4-FFF2-40B4-BE49-F238E27FC236}">
                <a16:creationId xmlns:a16="http://schemas.microsoft.com/office/drawing/2014/main" id="{A99B8B42-C9DD-194C-B6EC-B822F16BB13A}"/>
              </a:ext>
            </a:extLst>
          </p:cNvPr>
          <p:cNvCxnSpPr>
            <a:cxnSpLocks/>
            <a:stCxn id="2" idx="4"/>
            <a:endCxn id="8" idx="0"/>
          </p:cNvCxnSpPr>
          <p:nvPr/>
        </p:nvCxnSpPr>
        <p:spPr>
          <a:xfrm flipH="1">
            <a:off x="5377928" y="4345267"/>
            <a:ext cx="359358" cy="85616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1560B6E-3FC1-3C4B-AE75-4D27F8EE8339}"/>
              </a:ext>
            </a:extLst>
          </p:cNvPr>
          <p:cNvCxnSpPr>
            <a:cxnSpLocks/>
            <a:stCxn id="9" idx="6"/>
            <a:endCxn id="8" idx="2"/>
          </p:cNvCxnSpPr>
          <p:nvPr/>
        </p:nvCxnSpPr>
        <p:spPr>
          <a:xfrm>
            <a:off x="4254889" y="5712031"/>
            <a:ext cx="316589" cy="5454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90F454F-84D6-3C49-B9FE-8795AB75EB15}"/>
              </a:ext>
            </a:extLst>
          </p:cNvPr>
          <p:cNvCxnSpPr>
            <a:cxnSpLocks/>
            <a:stCxn id="10" idx="2"/>
            <a:endCxn id="8" idx="6"/>
          </p:cNvCxnSpPr>
          <p:nvPr/>
        </p:nvCxnSpPr>
        <p:spPr>
          <a:xfrm flipH="1" flipV="1">
            <a:off x="6184378" y="5766580"/>
            <a:ext cx="118861" cy="1616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A4F954A-C542-4A4E-B263-E41E42DB337D}"/>
              </a:ext>
            </a:extLst>
          </p:cNvPr>
          <p:cNvCxnSpPr>
            <a:cxnSpLocks/>
            <a:stCxn id="35" idx="2"/>
            <a:endCxn id="10" idx="6"/>
          </p:cNvCxnSpPr>
          <p:nvPr/>
        </p:nvCxnSpPr>
        <p:spPr>
          <a:xfrm flipH="1" flipV="1">
            <a:off x="7916139" y="5928234"/>
            <a:ext cx="300761" cy="21924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B95ECCD-DDA6-7D4E-B259-589649CC9E34}"/>
              </a:ext>
            </a:extLst>
          </p:cNvPr>
          <p:cNvCxnSpPr>
            <a:cxnSpLocks/>
          </p:cNvCxnSpPr>
          <p:nvPr/>
        </p:nvCxnSpPr>
        <p:spPr>
          <a:xfrm flipH="1" flipV="1">
            <a:off x="9931401" y="6128236"/>
            <a:ext cx="203199" cy="7075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FF7F2427-33CC-0D48-A741-CBB537955EEA}"/>
              </a:ext>
            </a:extLst>
          </p:cNvPr>
          <p:cNvSpPr/>
          <p:nvPr/>
        </p:nvSpPr>
        <p:spPr>
          <a:xfrm>
            <a:off x="9492213" y="4291008"/>
            <a:ext cx="2314210" cy="140562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Are places adapting to the needs of populations?</a:t>
            </a:r>
          </a:p>
        </p:txBody>
      </p:sp>
      <p:cxnSp>
        <p:nvCxnSpPr>
          <p:cNvPr id="64" name="Straight Connector 63">
            <a:extLst>
              <a:ext uri="{FF2B5EF4-FFF2-40B4-BE49-F238E27FC236}">
                <a16:creationId xmlns:a16="http://schemas.microsoft.com/office/drawing/2014/main" id="{426EE217-E124-1E46-AD4A-7E90B67B254D}"/>
              </a:ext>
            </a:extLst>
          </p:cNvPr>
          <p:cNvCxnSpPr>
            <a:cxnSpLocks/>
            <a:stCxn id="13" idx="6"/>
            <a:endCxn id="59" idx="2"/>
          </p:cNvCxnSpPr>
          <p:nvPr/>
        </p:nvCxnSpPr>
        <p:spPr>
          <a:xfrm>
            <a:off x="9067173" y="4666990"/>
            <a:ext cx="425040" cy="32683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E0996E1-5F80-914E-AE92-F395F414EA6F}"/>
              </a:ext>
            </a:extLst>
          </p:cNvPr>
          <p:cNvCxnSpPr>
            <a:cxnSpLocks/>
            <a:stCxn id="11" idx="4"/>
            <a:endCxn id="16" idx="7"/>
          </p:cNvCxnSpPr>
          <p:nvPr/>
        </p:nvCxnSpPr>
        <p:spPr>
          <a:xfrm flipH="1">
            <a:off x="2515885" y="3950795"/>
            <a:ext cx="713311" cy="99540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B5E9910-E22C-684A-987C-016D9B4E3809}"/>
              </a:ext>
            </a:extLst>
          </p:cNvPr>
          <p:cNvCxnSpPr>
            <a:cxnSpLocks/>
            <a:endCxn id="16" idx="4"/>
          </p:cNvCxnSpPr>
          <p:nvPr/>
        </p:nvCxnSpPr>
        <p:spPr>
          <a:xfrm flipH="1" flipV="1">
            <a:off x="1667634" y="6598332"/>
            <a:ext cx="9432166" cy="515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87E8FEC-54BC-9C4D-9C1B-3A69539D6B49}"/>
              </a:ext>
            </a:extLst>
          </p:cNvPr>
          <p:cNvCxnSpPr>
            <a:cxnSpLocks/>
            <a:stCxn id="2" idx="2"/>
            <a:endCxn id="11" idx="6"/>
          </p:cNvCxnSpPr>
          <p:nvPr/>
        </p:nvCxnSpPr>
        <p:spPr>
          <a:xfrm flipH="1" flipV="1">
            <a:off x="4318375" y="3247694"/>
            <a:ext cx="310945" cy="9213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9C821B21-6BEC-6B4E-B67A-DE8B632B741E}"/>
              </a:ext>
            </a:extLst>
          </p:cNvPr>
          <p:cNvSpPr/>
          <p:nvPr/>
        </p:nvSpPr>
        <p:spPr>
          <a:xfrm>
            <a:off x="182055" y="3614566"/>
            <a:ext cx="2178358" cy="1039515"/>
          </a:xfrm>
          <a:prstGeom prst="ellipse">
            <a:avLst/>
          </a:prstGeom>
          <a:solidFill>
            <a:srgbClr val="D20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Discrimination</a:t>
            </a:r>
          </a:p>
        </p:txBody>
      </p:sp>
      <p:cxnSp>
        <p:nvCxnSpPr>
          <p:cNvPr id="77" name="Straight Connector 76">
            <a:extLst>
              <a:ext uri="{FF2B5EF4-FFF2-40B4-BE49-F238E27FC236}">
                <a16:creationId xmlns:a16="http://schemas.microsoft.com/office/drawing/2014/main" id="{EA44A3B1-CA42-5B47-AB52-5F3037772403}"/>
              </a:ext>
            </a:extLst>
          </p:cNvPr>
          <p:cNvCxnSpPr>
            <a:cxnSpLocks/>
            <a:stCxn id="11" idx="3"/>
            <a:endCxn id="76" idx="6"/>
          </p:cNvCxnSpPr>
          <p:nvPr/>
        </p:nvCxnSpPr>
        <p:spPr>
          <a:xfrm flipH="1">
            <a:off x="2360413" y="3744861"/>
            <a:ext cx="98617" cy="38946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A4DC717C-3914-3F4A-9FB7-7769B7812F60}"/>
              </a:ext>
            </a:extLst>
          </p:cNvPr>
          <p:cNvSpPr/>
          <p:nvPr/>
        </p:nvSpPr>
        <p:spPr>
          <a:xfrm>
            <a:off x="51771" y="2292820"/>
            <a:ext cx="2178358" cy="1039515"/>
          </a:xfrm>
          <a:prstGeom prst="ellipse">
            <a:avLst/>
          </a:prstGeom>
          <a:solidFill>
            <a:srgbClr val="D20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does this affect the community? </a:t>
            </a:r>
          </a:p>
        </p:txBody>
      </p:sp>
      <p:cxnSp>
        <p:nvCxnSpPr>
          <p:cNvPr id="38" name="Straight Connector 37">
            <a:extLst>
              <a:ext uri="{FF2B5EF4-FFF2-40B4-BE49-F238E27FC236}">
                <a16:creationId xmlns:a16="http://schemas.microsoft.com/office/drawing/2014/main" id="{CC842BBF-216C-7F42-B7C3-6CB358C1CD2B}"/>
              </a:ext>
            </a:extLst>
          </p:cNvPr>
          <p:cNvCxnSpPr>
            <a:cxnSpLocks/>
            <a:stCxn id="76" idx="0"/>
            <a:endCxn id="37" idx="4"/>
          </p:cNvCxnSpPr>
          <p:nvPr/>
        </p:nvCxnSpPr>
        <p:spPr>
          <a:xfrm flipH="1" flipV="1">
            <a:off x="1140950" y="3332335"/>
            <a:ext cx="130284" cy="28223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8" name="Freeform 27">
            <a:extLst>
              <a:ext uri="{FF2B5EF4-FFF2-40B4-BE49-F238E27FC236}">
                <a16:creationId xmlns:a16="http://schemas.microsoft.com/office/drawing/2014/main" id="{923505B9-F062-8741-BA13-390EBF70F542}"/>
              </a:ext>
            </a:extLst>
          </p:cNvPr>
          <p:cNvSpPr/>
          <p:nvPr/>
        </p:nvSpPr>
        <p:spPr>
          <a:xfrm>
            <a:off x="2095500" y="2273286"/>
            <a:ext cx="5994061" cy="302463"/>
          </a:xfrm>
          <a:custGeom>
            <a:avLst/>
            <a:gdLst>
              <a:gd name="connsiteX0" fmla="*/ 0 w 5994061"/>
              <a:gd name="connsiteY0" fmla="*/ 292114 h 302463"/>
              <a:gd name="connsiteX1" fmla="*/ 3683000 w 5994061"/>
              <a:gd name="connsiteY1" fmla="*/ 14 h 302463"/>
              <a:gd name="connsiteX2" fmla="*/ 5791200 w 5994061"/>
              <a:gd name="connsiteY2" fmla="*/ 279414 h 302463"/>
              <a:gd name="connsiteX3" fmla="*/ 5791200 w 5994061"/>
              <a:gd name="connsiteY3" fmla="*/ 266714 h 302463"/>
            </a:gdLst>
            <a:ahLst/>
            <a:cxnLst>
              <a:cxn ang="0">
                <a:pos x="connsiteX0" y="connsiteY0"/>
              </a:cxn>
              <a:cxn ang="0">
                <a:pos x="connsiteX1" y="connsiteY1"/>
              </a:cxn>
              <a:cxn ang="0">
                <a:pos x="connsiteX2" y="connsiteY2"/>
              </a:cxn>
              <a:cxn ang="0">
                <a:pos x="connsiteX3" y="connsiteY3"/>
              </a:cxn>
            </a:cxnLst>
            <a:rect l="l" t="t" r="r" b="b"/>
            <a:pathLst>
              <a:path w="5994061" h="302463">
                <a:moveTo>
                  <a:pt x="0" y="292114"/>
                </a:moveTo>
                <a:cubicBezTo>
                  <a:pt x="1358900" y="147122"/>
                  <a:pt x="2717800" y="2131"/>
                  <a:pt x="3683000" y="14"/>
                </a:cubicBezTo>
                <a:cubicBezTo>
                  <a:pt x="4648200" y="-2103"/>
                  <a:pt x="5439833" y="234964"/>
                  <a:pt x="5791200" y="279414"/>
                </a:cubicBezTo>
                <a:cubicBezTo>
                  <a:pt x="6142567" y="323864"/>
                  <a:pt x="5966883" y="295289"/>
                  <a:pt x="5791200" y="266714"/>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177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par>
                                <p:cTn id="22" presetID="9"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ssolve">
                                      <p:cBhvr>
                                        <p:cTn id="24" dur="500"/>
                                        <p:tgtEl>
                                          <p:spTgt spid="18"/>
                                        </p:tgtEl>
                                      </p:cBhvr>
                                    </p:animEffect>
                                  </p:childTnLst>
                                </p:cTn>
                              </p:par>
                              <p:par>
                                <p:cTn id="25" presetID="9"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par>
                                <p:cTn id="28" presetID="9"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dissolve">
                                      <p:cBhvr>
                                        <p:cTn id="33" dur="500"/>
                                        <p:tgtEl>
                                          <p:spTgt spid="25"/>
                                        </p:tgtEl>
                                      </p:cBhvr>
                                    </p:animEffect>
                                  </p:childTnLst>
                                </p:cTn>
                              </p:par>
                              <p:par>
                                <p:cTn id="34" presetID="9" presetClass="entr" presetSubtype="0"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dissolve">
                                      <p:cBhvr>
                                        <p:cTn id="36" dur="500"/>
                                        <p:tgtEl>
                                          <p:spTgt spid="30"/>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dissolve">
                                      <p:cBhvr>
                                        <p:cTn id="39" dur="500"/>
                                        <p:tgtEl>
                                          <p:spTgt spid="59"/>
                                        </p:tgtEl>
                                      </p:cBhvr>
                                    </p:animEffect>
                                  </p:childTnLst>
                                </p:cTn>
                              </p:par>
                              <p:par>
                                <p:cTn id="40" presetID="9" presetClass="entr" presetSubtype="0"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dissolve">
                                      <p:cBhvr>
                                        <p:cTn id="42" dur="500"/>
                                        <p:tgtEl>
                                          <p:spTgt spid="6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ssolv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ssolve">
                                      <p:cBhvr>
                                        <p:cTn id="52" dur="500"/>
                                        <p:tgtEl>
                                          <p:spTgt spid="15"/>
                                        </p:tgtEl>
                                      </p:cBhvr>
                                    </p:animEffect>
                                  </p:childTnLst>
                                </p:cTn>
                              </p:par>
                              <p:par>
                                <p:cTn id="53" presetID="9"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dissolve">
                                      <p:cBhvr>
                                        <p:cTn id="55" dur="500"/>
                                        <p:tgtEl>
                                          <p:spTgt spid="50"/>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dissolve">
                                      <p:cBhvr>
                                        <p:cTn id="58" dur="500"/>
                                        <p:tgtEl>
                                          <p:spTgt spid="35"/>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dissolve">
                                      <p:cBhvr>
                                        <p:cTn id="61" dur="500"/>
                                        <p:tgtEl>
                                          <p:spTgt spid="10"/>
                                        </p:tgtEl>
                                      </p:cBhvr>
                                    </p:animEffect>
                                  </p:childTnLst>
                                </p:cTn>
                              </p:par>
                              <p:par>
                                <p:cTn id="62" presetID="9" presetClass="entr" presetSubtype="0"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dissolve">
                                      <p:cBhvr>
                                        <p:cTn id="64" dur="500"/>
                                        <p:tgtEl>
                                          <p:spTgt spid="41"/>
                                        </p:tgtEl>
                                      </p:cBhvr>
                                    </p:animEffect>
                                  </p:childTnLst>
                                </p:cTn>
                              </p:par>
                              <p:par>
                                <p:cTn id="65" presetID="9" presetClass="entr" presetSubtype="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dissolve">
                                      <p:cBhvr>
                                        <p:cTn id="67" dur="500"/>
                                        <p:tgtEl>
                                          <p:spTgt spid="44"/>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dissolve">
                                      <p:cBhvr>
                                        <p:cTn id="70" dur="500"/>
                                        <p:tgtEl>
                                          <p:spTgt spid="9"/>
                                        </p:tgtEl>
                                      </p:cBhvr>
                                    </p:animEffect>
                                  </p:childTnLst>
                                </p:cTn>
                              </p:par>
                              <p:par>
                                <p:cTn id="71" presetID="9" presetClass="entr" presetSubtype="0" fill="hold"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dissolve">
                                      <p:cBhvr>
                                        <p:cTn id="73" dur="500"/>
                                        <p:tgtEl>
                                          <p:spTgt spid="47"/>
                                        </p:tgtEl>
                                      </p:cBhvr>
                                    </p:animEffect>
                                  </p:childTnLst>
                                </p:cTn>
                              </p:par>
                              <p:par>
                                <p:cTn id="74" presetID="9" presetClass="entr" presetSubtype="0" fill="hold"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dissolve">
                                      <p:cBhvr>
                                        <p:cTn id="76" dur="500"/>
                                        <p:tgtEl>
                                          <p:spTgt spid="36"/>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dissolve">
                                      <p:cBhvr>
                                        <p:cTn id="81" dur="500"/>
                                        <p:tgtEl>
                                          <p:spTgt spid="11"/>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dissolve">
                                      <p:cBhvr>
                                        <p:cTn id="86" dur="500"/>
                                        <p:tgtEl>
                                          <p:spTgt spid="73"/>
                                        </p:tgtEl>
                                      </p:cBhvr>
                                    </p:animEffect>
                                  </p:childTnLst>
                                </p:cTn>
                              </p:par>
                              <p:par>
                                <p:cTn id="87" presetID="9" presetClass="entr" presetSubtype="0" fill="hold" nodeType="with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dissolve">
                                      <p:cBhvr>
                                        <p:cTn id="89" dur="500"/>
                                        <p:tgtEl>
                                          <p:spTgt spid="67"/>
                                        </p:tgtEl>
                                      </p:cBhvr>
                                    </p:animEffect>
                                  </p:childTnLst>
                                </p:cTn>
                              </p:par>
                              <p:par>
                                <p:cTn id="90" presetID="9" presetClass="entr" presetSubtype="0" fill="hold" nodeType="withEffect">
                                  <p:stCondLst>
                                    <p:cond delay="0"/>
                                  </p:stCondLst>
                                  <p:childTnLst>
                                    <p:set>
                                      <p:cBhvr>
                                        <p:cTn id="91" dur="1" fill="hold">
                                          <p:stCondLst>
                                            <p:cond delay="0"/>
                                          </p:stCondLst>
                                        </p:cTn>
                                        <p:tgtEl>
                                          <p:spTgt spid="77"/>
                                        </p:tgtEl>
                                        <p:attrNameLst>
                                          <p:attrName>style.visibility</p:attrName>
                                        </p:attrNameLst>
                                      </p:cBhvr>
                                      <p:to>
                                        <p:strVal val="visible"/>
                                      </p:to>
                                    </p:set>
                                    <p:animEffect transition="in" filter="dissolve">
                                      <p:cBhvr>
                                        <p:cTn id="92" dur="500"/>
                                        <p:tgtEl>
                                          <p:spTgt spid="77"/>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dissolve">
                                      <p:cBhvr>
                                        <p:cTn id="95" dur="500"/>
                                        <p:tgtEl>
                                          <p:spTgt spid="76"/>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dissolve">
                                      <p:cBhvr>
                                        <p:cTn id="98" dur="500"/>
                                        <p:tgtEl>
                                          <p:spTgt spid="16"/>
                                        </p:tgtEl>
                                      </p:cBhvr>
                                    </p:animEffect>
                                  </p:childTnLst>
                                </p:cTn>
                              </p:par>
                              <p:par>
                                <p:cTn id="99" presetID="9" presetClass="entr" presetSubtype="0" fill="hold" nodeType="with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dissolve">
                                      <p:cBhvr>
                                        <p:cTn id="101" dur="500"/>
                                        <p:tgtEl>
                                          <p:spTgt spid="70"/>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dissolve">
                                      <p:cBhvr>
                                        <p:cTn id="104" dur="500"/>
                                        <p:tgtEl>
                                          <p:spTgt spid="37"/>
                                        </p:tgtEl>
                                      </p:cBhvr>
                                    </p:animEffect>
                                  </p:childTnLst>
                                </p:cTn>
                              </p:par>
                              <p:par>
                                <p:cTn id="105" presetID="9" presetClass="entr" presetSubtype="0" fill="hold"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dissolve">
                                      <p:cBhvr>
                                        <p:cTn id="107" dur="500"/>
                                        <p:tgtEl>
                                          <p:spTgt spid="38"/>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dissolve">
                                      <p:cBhvr>
                                        <p:cTn id="1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35" grpId="0" animBg="1"/>
      <p:bldP spid="59" grpId="0" animBg="1"/>
      <p:bldP spid="76" grpId="0" animBg="1"/>
      <p:bldP spid="3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9363" y="659011"/>
            <a:ext cx="10183428" cy="553998"/>
          </a:xfrm>
          <a:prstGeom prst="rect">
            <a:avLst/>
          </a:prstGeom>
          <a:noFill/>
        </p:spPr>
        <p:txBody>
          <a:bodyPr wrap="square" lIns="0" tIns="0" rIns="0" bIns="0" rtlCol="0">
            <a:spAutoFit/>
          </a:bodyPr>
          <a:lstStyle/>
          <a:p>
            <a:r>
              <a:rPr lang="en-US" sz="3600" b="1" dirty="0">
                <a:solidFill>
                  <a:srgbClr val="93B322"/>
                </a:solidFill>
                <a:latin typeface="Arial" charset="0"/>
                <a:ea typeface="Arial" charset="0"/>
                <a:cs typeface="Arial" charset="0"/>
              </a:rPr>
              <a:t>What are academics currently researching?</a:t>
            </a:r>
          </a:p>
        </p:txBody>
      </p:sp>
      <p:pic>
        <p:nvPicPr>
          <p:cNvPr id="3" name="Picture 2"/>
          <p:cNvPicPr>
            <a:picLocks noChangeAspect="1"/>
          </p:cNvPicPr>
          <p:nvPr/>
        </p:nvPicPr>
        <p:blipFill rotWithShape="1">
          <a:blip r:embed="rId2">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sp>
        <p:nvSpPr>
          <p:cNvPr id="2" name="TextBox 1">
            <a:extLst>
              <a:ext uri="{FF2B5EF4-FFF2-40B4-BE49-F238E27FC236}">
                <a16:creationId xmlns:a16="http://schemas.microsoft.com/office/drawing/2014/main" id="{2D4E3E2E-7AE6-DB40-ADE4-056F678E7966}"/>
              </a:ext>
            </a:extLst>
          </p:cNvPr>
          <p:cNvSpPr txBox="1"/>
          <p:nvPr/>
        </p:nvSpPr>
        <p:spPr>
          <a:xfrm>
            <a:off x="659363" y="1384300"/>
            <a:ext cx="11253237" cy="5262979"/>
          </a:xfrm>
          <a:prstGeom prst="rect">
            <a:avLst/>
          </a:prstGeom>
          <a:noFill/>
        </p:spPr>
        <p:txBody>
          <a:bodyPr wrap="square" rtlCol="0">
            <a:spAutoFit/>
          </a:bodyPr>
          <a:lstStyle/>
          <a:p>
            <a:pPr marL="285750" indent="-285750">
              <a:buFont typeface="Arial" panose="020B0604020202020204" pitchFamily="34" charset="0"/>
              <a:buChar char="•"/>
            </a:pPr>
            <a:r>
              <a:rPr lang="en-GB" sz="2800" dirty="0">
                <a:hlinkClick r:id="rId3"/>
              </a:rPr>
              <a:t>Hirsch (2019)</a:t>
            </a:r>
            <a:r>
              <a:rPr lang="en-GB" sz="2800" dirty="0"/>
              <a:t> is researching how black geographies can be interpreted through the lens of health geographies, specifically in relation to the global response to the Ebola Outbreak. Their research project aims to expose whether past colonial impacts have had an affect on which countries received help during the Ebola Crisis, and to what extent racial issues are still affecting healthcare provisions around the world. </a:t>
            </a:r>
          </a:p>
          <a:p>
            <a:pPr marL="285750" indent="-285750">
              <a:buFont typeface="Arial" panose="020B0604020202020204" pitchFamily="34" charset="0"/>
              <a:buChar char="•"/>
            </a:pPr>
            <a:r>
              <a:rPr lang="en-GB" sz="2800" dirty="0">
                <a:hlinkClick r:id="rId4"/>
              </a:rPr>
              <a:t>Esson (2018)</a:t>
            </a:r>
            <a:r>
              <a:rPr lang="en-GB" sz="2800" dirty="0"/>
              <a:t> is researching why the British geography curriculum is “so white”. Their research project aims to answer why geography is taught from a white perspective and what can be done to help shift geography to become a more inclusive subject. </a:t>
            </a:r>
            <a:r>
              <a:rPr lang="en-GB" sz="2800" dirty="0" err="1"/>
              <a:t>Esson</a:t>
            </a:r>
            <a:r>
              <a:rPr lang="en-GB" sz="2800" dirty="0"/>
              <a:t> argues that if black stories are taught within the geography syllabus, this would make British geographers to more effectively combat racism in society. </a:t>
            </a:r>
          </a:p>
        </p:txBody>
      </p:sp>
    </p:spTree>
    <p:extLst>
      <p:ext uri="{BB962C8B-B14F-4D97-AF65-F5344CB8AC3E}">
        <p14:creationId xmlns:p14="http://schemas.microsoft.com/office/powerpoint/2010/main" val="2271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dissolve">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9363" y="659011"/>
            <a:ext cx="10183428" cy="553998"/>
          </a:xfrm>
          <a:prstGeom prst="rect">
            <a:avLst/>
          </a:prstGeom>
          <a:noFill/>
        </p:spPr>
        <p:txBody>
          <a:bodyPr wrap="square" lIns="0" tIns="0" rIns="0" bIns="0" rtlCol="0">
            <a:spAutoFit/>
          </a:bodyPr>
          <a:lstStyle/>
          <a:p>
            <a:r>
              <a:rPr lang="en-US" sz="3600" b="1" dirty="0">
                <a:solidFill>
                  <a:srgbClr val="93B322"/>
                </a:solidFill>
                <a:latin typeface="Arial" charset="0"/>
                <a:ea typeface="Arial" charset="0"/>
                <a:cs typeface="Arial" charset="0"/>
              </a:rPr>
              <a:t>10-minute activity</a:t>
            </a:r>
          </a:p>
        </p:txBody>
      </p:sp>
      <p:sp>
        <p:nvSpPr>
          <p:cNvPr id="7" name="TextBox 6"/>
          <p:cNvSpPr txBox="1"/>
          <p:nvPr/>
        </p:nvSpPr>
        <p:spPr>
          <a:xfrm>
            <a:off x="575387" y="1213009"/>
            <a:ext cx="11041225" cy="5090817"/>
          </a:xfrm>
          <a:prstGeom prst="rect">
            <a:avLst/>
          </a:prstGeom>
          <a:noFill/>
        </p:spPr>
        <p:txBody>
          <a:bodyPr wrap="square" lIns="0" tIns="0" rIns="0" bIns="0" rtlCol="0">
            <a:spAutoFit/>
          </a:bodyPr>
          <a:lstStyle/>
          <a:p>
            <a:pPr algn="ctr">
              <a:lnSpc>
                <a:spcPct val="150000"/>
              </a:lnSpc>
            </a:pPr>
            <a:r>
              <a:rPr lang="en-US" sz="2800" dirty="0">
                <a:latin typeface="Arial" charset="0"/>
                <a:ea typeface="Arial" charset="0"/>
                <a:cs typeface="Arial" charset="0"/>
              </a:rPr>
              <a:t>Having just heard about two examples of what academics are currently studying Black Geographies through different lenses, your task is to design a research project with the topic of Black Geographies being at the center of your research. Your brief is:</a:t>
            </a:r>
          </a:p>
          <a:p>
            <a:pPr algn="ctr">
              <a:lnSpc>
                <a:spcPct val="150000"/>
              </a:lnSpc>
            </a:pPr>
            <a:r>
              <a:rPr lang="en-US" sz="2800" i="1" dirty="0">
                <a:latin typeface="Arial" charset="0"/>
                <a:ea typeface="Arial" charset="0"/>
                <a:cs typeface="Arial" charset="0"/>
              </a:rPr>
              <a:t>You are a Professor of Human Geography and you want to deepen your understanding of issues that are affecting the BAME community within your local area. Choose one issue to focus on and explain to your classmates why it is an important topic to research.  </a:t>
            </a:r>
          </a:p>
        </p:txBody>
      </p:sp>
      <p:pic>
        <p:nvPicPr>
          <p:cNvPr id="3" name="Picture 2"/>
          <p:cNvPicPr>
            <a:picLocks noChangeAspect="1"/>
          </p:cNvPicPr>
          <p:nvPr/>
        </p:nvPicPr>
        <p:blipFill rotWithShape="1">
          <a:blip r:embed="rId2">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spTree>
    <p:extLst>
      <p:ext uri="{BB962C8B-B14F-4D97-AF65-F5344CB8AC3E}">
        <p14:creationId xmlns:p14="http://schemas.microsoft.com/office/powerpoint/2010/main" val="3837102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93B3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20000"/>
            <a:extLst>
              <a:ext uri="{28A0092B-C50C-407E-A947-70E740481C1C}">
                <a14:useLocalDpi xmlns:a14="http://schemas.microsoft.com/office/drawing/2010/main" val="0"/>
              </a:ext>
            </a:extLst>
          </a:blip>
          <a:srcRect l="-3" t="-4" r="23807" b="46458"/>
          <a:stretch/>
        </p:blipFill>
        <p:spPr>
          <a:xfrm>
            <a:off x="6285600" y="3176337"/>
            <a:ext cx="5904000" cy="3672000"/>
          </a:xfrm>
          <a:prstGeom prst="rect">
            <a:avLst/>
          </a:prstGeom>
        </p:spPr>
      </p:pic>
      <p:sp>
        <p:nvSpPr>
          <p:cNvPr id="13" name="TextBox 12"/>
          <p:cNvSpPr txBox="1"/>
          <p:nvPr/>
        </p:nvSpPr>
        <p:spPr>
          <a:xfrm>
            <a:off x="0" y="1475984"/>
            <a:ext cx="12192000" cy="677108"/>
          </a:xfrm>
          <a:prstGeom prst="rect">
            <a:avLst/>
          </a:prstGeom>
          <a:noFill/>
        </p:spPr>
        <p:txBody>
          <a:bodyPr wrap="square" lIns="0" tIns="0" rIns="0" bIns="0" rtlCol="0">
            <a:spAutoFit/>
          </a:bodyPr>
          <a:lstStyle/>
          <a:p>
            <a:pPr algn="ctr"/>
            <a:r>
              <a:rPr lang="en-US" sz="4400" b="1" dirty="0">
                <a:solidFill>
                  <a:schemeClr val="bg1"/>
                </a:solidFill>
                <a:latin typeface="Arial" charset="0"/>
                <a:ea typeface="Arial" charset="0"/>
                <a:cs typeface="Arial" charset="0"/>
              </a:rPr>
              <a:t>Discussion</a:t>
            </a:r>
          </a:p>
        </p:txBody>
      </p:sp>
      <p:sp>
        <p:nvSpPr>
          <p:cNvPr id="15" name="TextBox 14"/>
          <p:cNvSpPr txBox="1"/>
          <p:nvPr/>
        </p:nvSpPr>
        <p:spPr>
          <a:xfrm>
            <a:off x="-2399" y="2153092"/>
            <a:ext cx="12192000" cy="861774"/>
          </a:xfrm>
          <a:prstGeom prst="rect">
            <a:avLst/>
          </a:prstGeom>
          <a:noFill/>
        </p:spPr>
        <p:txBody>
          <a:bodyPr wrap="square" lIns="0" tIns="0" rIns="0" bIns="0" rtlCol="0">
            <a:spAutoFit/>
          </a:bodyPr>
          <a:lstStyle/>
          <a:p>
            <a:pPr algn="ctr"/>
            <a:r>
              <a:rPr lang="en-GB" sz="2800" dirty="0">
                <a:solidFill>
                  <a:schemeClr val="bg1"/>
                </a:solidFill>
              </a:rPr>
              <a:t>Share your research ideas with your classmates!</a:t>
            </a:r>
            <a:endParaRPr lang="en-US" sz="2800" dirty="0">
              <a:solidFill>
                <a:schemeClr val="bg1"/>
              </a:solidFill>
            </a:endParaRPr>
          </a:p>
          <a:p>
            <a:pPr algn="ctr"/>
            <a:endParaRPr lang="en-US" sz="2800"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spTree>
    <p:extLst>
      <p:ext uri="{BB962C8B-B14F-4D97-AF65-F5344CB8AC3E}">
        <p14:creationId xmlns:p14="http://schemas.microsoft.com/office/powerpoint/2010/main" val="2819652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19493"/>
            <a:ext cx="12192000" cy="1292662"/>
          </a:xfrm>
          <a:prstGeom prst="rect">
            <a:avLst/>
          </a:prstGeom>
          <a:noFill/>
        </p:spPr>
        <p:txBody>
          <a:bodyPr wrap="square" lIns="0" tIns="0" rIns="0" bIns="0" rtlCol="0">
            <a:spAutoFit/>
          </a:bodyPr>
          <a:lstStyle/>
          <a:p>
            <a:pPr algn="ctr"/>
            <a:r>
              <a:rPr lang="en-US" sz="2800" b="1" dirty="0">
                <a:solidFill>
                  <a:srgbClr val="93B322"/>
                </a:solidFill>
                <a:latin typeface="Arial" charset="0"/>
                <a:ea typeface="Arial" charset="0"/>
                <a:cs typeface="Arial" charset="0"/>
              </a:rPr>
              <a:t>Plenary – what have we learnt today?</a:t>
            </a:r>
          </a:p>
          <a:p>
            <a:pPr algn="ctr"/>
            <a:endParaRPr lang="en-US" sz="2800" b="1" dirty="0">
              <a:solidFill>
                <a:srgbClr val="93B322"/>
              </a:solidFill>
              <a:latin typeface="Arial" charset="0"/>
              <a:ea typeface="Arial" charset="0"/>
              <a:cs typeface="Arial" charset="0"/>
            </a:endParaRPr>
          </a:p>
          <a:p>
            <a:pPr algn="ctr"/>
            <a:r>
              <a:rPr lang="en-US" sz="2800" b="1" dirty="0">
                <a:solidFill>
                  <a:srgbClr val="93B322"/>
                </a:solidFill>
                <a:latin typeface="Arial" charset="0"/>
                <a:ea typeface="Arial" charset="0"/>
                <a:cs typeface="Arial" charset="0"/>
              </a:rPr>
              <a:t>Share something you have learnt today with your partner. </a:t>
            </a:r>
          </a:p>
        </p:txBody>
      </p:sp>
      <p:pic>
        <p:nvPicPr>
          <p:cNvPr id="3" name="Picture 2"/>
          <p:cNvPicPr>
            <a:picLocks noChangeAspect="1"/>
          </p:cNvPicPr>
          <p:nvPr/>
        </p:nvPicPr>
        <p:blipFill rotWithShape="1">
          <a:blip r:embed="rId2">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sp>
        <p:nvSpPr>
          <p:cNvPr id="2" name="TextBox 1">
            <a:extLst>
              <a:ext uri="{FF2B5EF4-FFF2-40B4-BE49-F238E27FC236}">
                <a16:creationId xmlns:a16="http://schemas.microsoft.com/office/drawing/2014/main" id="{B715ACD8-F478-644F-A2F1-07B687C85B45}"/>
              </a:ext>
            </a:extLst>
          </p:cNvPr>
          <p:cNvSpPr txBox="1"/>
          <p:nvPr/>
        </p:nvSpPr>
        <p:spPr>
          <a:xfrm>
            <a:off x="391886" y="2703910"/>
            <a:ext cx="7389845"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a:t>Using the idea of exploring geographical ideas through ‘lenses’ can really help you in your work. Before you start an essay or exam question, perhaps you can think about what the question is actually asking you to answer. What is the ‘lens’ you need to ’look through’ when answering a specific question? If you take a few moments to think about what key concept you need to use to help you answer the question, you might address the question in greater depth!</a:t>
            </a:r>
          </a:p>
        </p:txBody>
      </p:sp>
    </p:spTree>
    <p:extLst>
      <p:ext uri="{BB962C8B-B14F-4D97-AF65-F5344CB8AC3E}">
        <p14:creationId xmlns:p14="http://schemas.microsoft.com/office/powerpoint/2010/main" val="301229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2520000" cy="6858000"/>
          </a:xfrm>
          <a:prstGeom prst="rect">
            <a:avLst/>
          </a:prstGeom>
          <a:solidFill>
            <a:srgbClr val="93B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362630" y="870443"/>
            <a:ext cx="8561891" cy="553998"/>
          </a:xfrm>
          <a:prstGeom prst="rect">
            <a:avLst/>
          </a:prstGeom>
          <a:noFill/>
        </p:spPr>
        <p:txBody>
          <a:bodyPr wrap="square" lIns="0" tIns="0" rIns="0" bIns="0" rtlCol="0">
            <a:spAutoFit/>
          </a:bodyPr>
          <a:lstStyle/>
          <a:p>
            <a:r>
              <a:rPr lang="en-US" sz="3600" b="1" dirty="0">
                <a:solidFill>
                  <a:srgbClr val="93B322"/>
                </a:solidFill>
                <a:latin typeface="Arial" charset="0"/>
                <a:ea typeface="Arial" charset="0"/>
                <a:cs typeface="Arial" charset="0"/>
              </a:rPr>
              <a:t>Continue the conversation!</a:t>
            </a:r>
          </a:p>
        </p:txBody>
      </p:sp>
      <p:sp>
        <p:nvSpPr>
          <p:cNvPr id="8" name="TextBox 7"/>
          <p:cNvSpPr txBox="1"/>
          <p:nvPr/>
        </p:nvSpPr>
        <p:spPr>
          <a:xfrm>
            <a:off x="3362631" y="1636822"/>
            <a:ext cx="7072697" cy="3323987"/>
          </a:xfrm>
          <a:prstGeom prst="rect">
            <a:avLst/>
          </a:prstGeom>
          <a:noFill/>
        </p:spPr>
        <p:txBody>
          <a:bodyPr wrap="square" lIns="0" tIns="0" rIns="0" bIns="0" rtlCol="0">
            <a:spAutoFit/>
          </a:bodyPr>
          <a:lstStyle/>
          <a:p>
            <a:pPr marL="342900" indent="-342900">
              <a:buFont typeface="Arial" panose="020B0604020202020204" pitchFamily="34" charset="0"/>
              <a:buChar char="•"/>
            </a:pPr>
            <a:r>
              <a:rPr lang="en-US" sz="2400" dirty="0"/>
              <a:t>Head to the Royal Geographical Society to see their curated reading list for Black History Month (first published for Black History Month 2020) </a:t>
            </a:r>
            <a:r>
              <a:rPr lang="en-US" sz="2400" dirty="0">
                <a:hlinkClick r:id="rId2"/>
              </a:rPr>
              <a:t>https://rgs-ibg.onlinelibrary.wiley.com/doi/toc/10.1111/(ISSN)1475-4959.black-geographies</a:t>
            </a:r>
            <a:r>
              <a:rPr lang="en-US" sz="2400" dirty="0"/>
              <a:t>? </a:t>
            </a:r>
          </a:p>
          <a:p>
            <a:r>
              <a:rPr lang="en-US" sz="2400" dirty="0"/>
              <a:t> </a:t>
            </a:r>
          </a:p>
          <a:p>
            <a:pPr marL="342900" indent="-342900">
              <a:buFont typeface="Arial" panose="020B0604020202020204" pitchFamily="34" charset="0"/>
              <a:buChar char="•"/>
            </a:pPr>
            <a:r>
              <a:rPr lang="en-US" sz="2400" dirty="0"/>
              <a:t>Visit </a:t>
            </a:r>
            <a:r>
              <a:rPr lang="en-US" sz="2400" dirty="0">
                <a:hlinkClick r:id="rId3"/>
              </a:rPr>
              <a:t>https://www.blackgeographers.com</a:t>
            </a:r>
            <a:r>
              <a:rPr lang="en-US" sz="2400" dirty="0"/>
              <a:t> to look at their campaign about the teaching of Geography in the UK by Black Geography Academics.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33187" t="-9" r="30298" b="24279"/>
          <a:stretch/>
        </p:blipFill>
        <p:spPr>
          <a:xfrm>
            <a:off x="0" y="530942"/>
            <a:ext cx="2520000" cy="4624829"/>
          </a:xfrm>
          <a:prstGeom prst="rect">
            <a:avLst/>
          </a:prstGeom>
        </p:spPr>
      </p:pic>
      <p:pic>
        <p:nvPicPr>
          <p:cNvPr id="13" name="Picture 12"/>
          <p:cNvPicPr>
            <a:picLocks noChangeAspect="1"/>
          </p:cNvPicPr>
          <p:nvPr/>
        </p:nvPicPr>
        <p:blipFill rotWithShape="1">
          <a:blip r:embed="rId6">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spTree>
    <p:extLst>
      <p:ext uri="{BB962C8B-B14F-4D97-AF65-F5344CB8AC3E}">
        <p14:creationId xmlns:p14="http://schemas.microsoft.com/office/powerpoint/2010/main" val="2768647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93B3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20000"/>
            <a:extLst>
              <a:ext uri="{28A0092B-C50C-407E-A947-70E740481C1C}">
                <a14:useLocalDpi xmlns:a14="http://schemas.microsoft.com/office/drawing/2010/main" val="0"/>
              </a:ext>
            </a:extLst>
          </a:blip>
          <a:srcRect l="-3" t="-4" r="23807" b="46458"/>
          <a:stretch/>
        </p:blipFill>
        <p:spPr>
          <a:xfrm>
            <a:off x="6285600" y="3176337"/>
            <a:ext cx="5904000" cy="3672000"/>
          </a:xfrm>
          <a:prstGeom prst="rect">
            <a:avLst/>
          </a:prstGeom>
        </p:spPr>
      </p:pic>
      <p:sp>
        <p:nvSpPr>
          <p:cNvPr id="13" name="TextBox 12"/>
          <p:cNvSpPr txBox="1"/>
          <p:nvPr/>
        </p:nvSpPr>
        <p:spPr>
          <a:xfrm>
            <a:off x="1349209" y="523262"/>
            <a:ext cx="3762302" cy="430887"/>
          </a:xfrm>
          <a:prstGeom prst="rect">
            <a:avLst/>
          </a:prstGeom>
          <a:noFill/>
        </p:spPr>
        <p:txBody>
          <a:bodyPr wrap="square" lIns="0" tIns="0" rIns="0" bIns="0" rtlCol="0">
            <a:spAutoFit/>
          </a:bodyPr>
          <a:lstStyle/>
          <a:p>
            <a:r>
              <a:rPr lang="en-US" sz="2800" b="1" dirty="0">
                <a:solidFill>
                  <a:schemeClr val="bg1"/>
                </a:solidFill>
                <a:latin typeface="Arial" charset="0"/>
                <a:ea typeface="Arial" charset="0"/>
                <a:cs typeface="Arial" charset="0"/>
              </a:rPr>
              <a:t>References</a:t>
            </a:r>
          </a:p>
        </p:txBody>
      </p:sp>
      <p:sp>
        <p:nvSpPr>
          <p:cNvPr id="15" name="TextBox 14"/>
          <p:cNvSpPr txBox="1"/>
          <p:nvPr/>
        </p:nvSpPr>
        <p:spPr>
          <a:xfrm>
            <a:off x="1349209" y="1081644"/>
            <a:ext cx="9086120" cy="4985980"/>
          </a:xfrm>
          <a:prstGeom prst="rect">
            <a:avLst/>
          </a:prstGeom>
          <a:noFill/>
        </p:spPr>
        <p:txBody>
          <a:bodyPr wrap="square" lIns="0" tIns="0" rIns="0" bIns="0" rtlCol="0">
            <a:spAutoFit/>
          </a:bodyPr>
          <a:lstStyle/>
          <a:p>
            <a:r>
              <a:rPr lang="en-GB" dirty="0">
                <a:solidFill>
                  <a:schemeClr val="bg1"/>
                </a:solidFill>
              </a:rPr>
              <a:t>Allen, D., </a:t>
            </a:r>
            <a:r>
              <a:rPr lang="en-GB" dirty="0" err="1">
                <a:solidFill>
                  <a:schemeClr val="bg1"/>
                </a:solidFill>
              </a:rPr>
              <a:t>Lawhon</a:t>
            </a:r>
            <a:r>
              <a:rPr lang="en-GB" dirty="0">
                <a:solidFill>
                  <a:schemeClr val="bg1"/>
                </a:solidFill>
              </a:rPr>
              <a:t>, M., &amp; Pierce, J. (2018). Placing race: On the resonance of place with black geographies. </a:t>
            </a:r>
            <a:r>
              <a:rPr lang="en-GB" i="1" dirty="0">
                <a:solidFill>
                  <a:schemeClr val="bg1"/>
                </a:solidFill>
              </a:rPr>
              <a:t>Progress In Human Geography</a:t>
            </a:r>
            <a:r>
              <a:rPr lang="en-GB" dirty="0">
                <a:solidFill>
                  <a:schemeClr val="bg1"/>
                </a:solidFill>
              </a:rPr>
              <a:t>, </a:t>
            </a:r>
            <a:r>
              <a:rPr lang="en-GB" i="1" dirty="0">
                <a:solidFill>
                  <a:schemeClr val="bg1"/>
                </a:solidFill>
              </a:rPr>
              <a:t>43</a:t>
            </a:r>
            <a:r>
              <a:rPr lang="en-GB" dirty="0">
                <a:solidFill>
                  <a:schemeClr val="bg1"/>
                </a:solidFill>
              </a:rPr>
              <a:t>(6), 1001-1019. https://</a:t>
            </a:r>
            <a:r>
              <a:rPr lang="en-GB" dirty="0" err="1">
                <a:solidFill>
                  <a:schemeClr val="bg1"/>
                </a:solidFill>
              </a:rPr>
              <a:t>doi.org</a:t>
            </a:r>
            <a:r>
              <a:rPr lang="en-GB" dirty="0">
                <a:solidFill>
                  <a:schemeClr val="bg1"/>
                </a:solidFill>
              </a:rPr>
              <a:t>/10.1177/0309132518803775</a:t>
            </a:r>
            <a:endParaRPr lang="en-US" dirty="0">
              <a:solidFill>
                <a:schemeClr val="bg1"/>
              </a:solidFill>
            </a:endParaRPr>
          </a:p>
          <a:p>
            <a:endParaRPr lang="en-US" dirty="0">
              <a:solidFill>
                <a:schemeClr val="bg1"/>
              </a:solidFill>
            </a:endParaRPr>
          </a:p>
          <a:p>
            <a:r>
              <a:rPr lang="en-GB" i="1" dirty="0">
                <a:solidFill>
                  <a:schemeClr val="bg1"/>
                </a:solidFill>
              </a:rPr>
              <a:t>Black Geographies: Mapping Black Spaces and Places</a:t>
            </a:r>
            <a:r>
              <a:rPr lang="en-GB" dirty="0">
                <a:solidFill>
                  <a:schemeClr val="bg1"/>
                </a:solidFill>
              </a:rPr>
              <a:t>. </a:t>
            </a:r>
            <a:r>
              <a:rPr lang="en-GB" dirty="0" err="1">
                <a:solidFill>
                  <a:schemeClr val="bg1"/>
                </a:solidFill>
              </a:rPr>
              <a:t>Blackfeminisms.com</a:t>
            </a:r>
            <a:r>
              <a:rPr lang="en-GB" dirty="0">
                <a:solidFill>
                  <a:schemeClr val="bg1"/>
                </a:solidFill>
              </a:rPr>
              <a:t>. (2017). Retrieved 8 October 2020, from </a:t>
            </a:r>
            <a:r>
              <a:rPr lang="en-GB" dirty="0">
                <a:solidFill>
                  <a:schemeClr val="bg1"/>
                </a:solidFill>
                <a:hlinkClick r:id="rId3"/>
              </a:rPr>
              <a:t>https://www.blackfeminisms.com/black-geographies/</a:t>
            </a:r>
            <a:r>
              <a:rPr lang="en-GB" dirty="0">
                <a:solidFill>
                  <a:schemeClr val="bg1"/>
                </a:solidFill>
              </a:rPr>
              <a:t>.</a:t>
            </a:r>
          </a:p>
          <a:p>
            <a:endParaRPr lang="en-GB" dirty="0">
              <a:solidFill>
                <a:schemeClr val="bg1"/>
              </a:solidFill>
            </a:endParaRPr>
          </a:p>
          <a:p>
            <a:r>
              <a:rPr lang="en-GB" dirty="0" err="1">
                <a:solidFill>
                  <a:schemeClr val="bg1"/>
                </a:solidFill>
              </a:rPr>
              <a:t>Esson</a:t>
            </a:r>
            <a:r>
              <a:rPr lang="en-GB" dirty="0">
                <a:solidFill>
                  <a:schemeClr val="bg1"/>
                </a:solidFill>
              </a:rPr>
              <a:t>, J. (2018). “The why and the white”: Racism and curriculum reform in British geography. </a:t>
            </a:r>
            <a:r>
              <a:rPr lang="en-GB" i="1" dirty="0">
                <a:solidFill>
                  <a:schemeClr val="bg1"/>
                </a:solidFill>
              </a:rPr>
              <a:t>Area</a:t>
            </a:r>
            <a:r>
              <a:rPr lang="en-GB" dirty="0">
                <a:solidFill>
                  <a:schemeClr val="bg1"/>
                </a:solidFill>
              </a:rPr>
              <a:t>. https://</a:t>
            </a:r>
            <a:r>
              <a:rPr lang="en-GB" dirty="0" err="1">
                <a:solidFill>
                  <a:schemeClr val="bg1"/>
                </a:solidFill>
              </a:rPr>
              <a:t>doi.org</a:t>
            </a:r>
            <a:r>
              <a:rPr lang="en-GB" dirty="0">
                <a:solidFill>
                  <a:schemeClr val="bg1"/>
                </a:solidFill>
              </a:rPr>
              <a:t>/10.1111/area.12475</a:t>
            </a:r>
          </a:p>
          <a:p>
            <a:endParaRPr lang="en-GB" dirty="0">
              <a:solidFill>
                <a:schemeClr val="bg1"/>
              </a:solidFill>
            </a:endParaRPr>
          </a:p>
          <a:p>
            <a:r>
              <a:rPr lang="en-GB" dirty="0">
                <a:solidFill>
                  <a:schemeClr val="bg1"/>
                </a:solidFill>
              </a:rPr>
              <a:t>Hirsch, L. (2019). In the wake: Interpreting care and global health through Black geographies. </a:t>
            </a:r>
            <a:r>
              <a:rPr lang="en-GB" i="1" dirty="0">
                <a:solidFill>
                  <a:schemeClr val="bg1"/>
                </a:solidFill>
              </a:rPr>
              <a:t>Area</a:t>
            </a:r>
            <a:r>
              <a:rPr lang="en-GB" dirty="0">
                <a:solidFill>
                  <a:schemeClr val="bg1"/>
                </a:solidFill>
              </a:rPr>
              <a:t>, </a:t>
            </a:r>
            <a:r>
              <a:rPr lang="en-GB" i="1" dirty="0">
                <a:solidFill>
                  <a:schemeClr val="bg1"/>
                </a:solidFill>
              </a:rPr>
              <a:t>52</a:t>
            </a:r>
            <a:r>
              <a:rPr lang="en-GB" dirty="0">
                <a:solidFill>
                  <a:schemeClr val="bg1"/>
                </a:solidFill>
              </a:rPr>
              <a:t>(2), 314-321. https://</a:t>
            </a:r>
            <a:r>
              <a:rPr lang="en-GB" dirty="0" err="1">
                <a:solidFill>
                  <a:schemeClr val="bg1"/>
                </a:solidFill>
              </a:rPr>
              <a:t>doi.org</a:t>
            </a:r>
            <a:r>
              <a:rPr lang="en-GB" dirty="0">
                <a:solidFill>
                  <a:schemeClr val="bg1"/>
                </a:solidFill>
              </a:rPr>
              <a:t>/10.1111/area.12573</a:t>
            </a:r>
            <a:endParaRPr lang="en-US" dirty="0">
              <a:solidFill>
                <a:schemeClr val="bg1"/>
              </a:solidFill>
            </a:endParaRPr>
          </a:p>
          <a:p>
            <a:endParaRPr lang="en-US" dirty="0">
              <a:solidFill>
                <a:schemeClr val="bg1"/>
              </a:solidFill>
            </a:endParaRPr>
          </a:p>
          <a:p>
            <a:r>
              <a:rPr lang="en-US" dirty="0">
                <a:solidFill>
                  <a:schemeClr val="bg1"/>
                </a:solidFill>
              </a:rPr>
              <a:t>Ministry of Education. (2015). Key concepts / Geography / Social sciences / Home - Senior Secondary. </a:t>
            </a:r>
            <a:r>
              <a:rPr lang="en-US" dirty="0" err="1">
                <a:solidFill>
                  <a:schemeClr val="bg1"/>
                </a:solidFill>
              </a:rPr>
              <a:t>Seniorsecondary.tki.org.nz</a:t>
            </a:r>
            <a:r>
              <a:rPr lang="en-US" dirty="0">
                <a:solidFill>
                  <a:schemeClr val="bg1"/>
                </a:solidFill>
              </a:rPr>
              <a:t>. Retrieved 8 October 2020, from </a:t>
            </a:r>
            <a:r>
              <a:rPr lang="en-US" dirty="0">
                <a:solidFill>
                  <a:schemeClr val="bg1"/>
                </a:solidFill>
                <a:hlinkClick r:id="rId4"/>
              </a:rPr>
              <a:t>https://seniorsecondary.tki.org.nz/Social-sciences/Geography/Key-concepts</a:t>
            </a:r>
            <a:r>
              <a:rPr lang="en-US" dirty="0">
                <a:solidFill>
                  <a:schemeClr val="bg1"/>
                </a:solidFill>
              </a:rPr>
              <a:t>.</a:t>
            </a:r>
          </a:p>
          <a:p>
            <a:endParaRPr lang="en-US" dirty="0">
              <a:solidFill>
                <a:schemeClr val="bg1"/>
              </a:solidFill>
            </a:endParaRPr>
          </a:p>
          <a:p>
            <a:endParaRPr lang="en-US" dirty="0">
              <a:solidFill>
                <a:schemeClr val="bg1"/>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spTree>
    <p:extLst>
      <p:ext uri="{BB962C8B-B14F-4D97-AF65-F5344CB8AC3E}">
        <p14:creationId xmlns:p14="http://schemas.microsoft.com/office/powerpoint/2010/main" val="1338512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2520000" cy="6858000"/>
          </a:xfrm>
          <a:prstGeom prst="rect">
            <a:avLst/>
          </a:prstGeom>
          <a:solidFill>
            <a:srgbClr val="93B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362630" y="870443"/>
            <a:ext cx="7241869" cy="553998"/>
          </a:xfrm>
          <a:prstGeom prst="rect">
            <a:avLst/>
          </a:prstGeom>
          <a:noFill/>
        </p:spPr>
        <p:txBody>
          <a:bodyPr wrap="square" lIns="0" tIns="0" rIns="0" bIns="0" rtlCol="0">
            <a:spAutoFit/>
          </a:bodyPr>
          <a:lstStyle/>
          <a:p>
            <a:r>
              <a:rPr lang="en-US" sz="3600" b="1" dirty="0">
                <a:solidFill>
                  <a:srgbClr val="93B322"/>
                </a:solidFill>
                <a:latin typeface="Arial" charset="0"/>
                <a:ea typeface="Arial" charset="0"/>
                <a:cs typeface="Arial" charset="0"/>
              </a:rPr>
              <a:t>Learning Objectives</a:t>
            </a:r>
          </a:p>
        </p:txBody>
      </p:sp>
      <p:sp>
        <p:nvSpPr>
          <p:cNvPr id="8" name="TextBox 7"/>
          <p:cNvSpPr txBox="1"/>
          <p:nvPr/>
        </p:nvSpPr>
        <p:spPr>
          <a:xfrm>
            <a:off x="3362631" y="1636822"/>
            <a:ext cx="7072697" cy="406265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2400" dirty="0"/>
              <a:t>To learn what a geographical concept is and to appreciate how they can be used to explore topics within geography. </a:t>
            </a:r>
          </a:p>
          <a:p>
            <a:endParaRPr lang="en-US" sz="2400" dirty="0"/>
          </a:p>
          <a:p>
            <a:pPr marL="285750" indent="-285750">
              <a:buFont typeface="Arial" panose="020B0604020202020204" pitchFamily="34" charset="0"/>
              <a:buChar char="•"/>
            </a:pPr>
            <a:r>
              <a:rPr lang="en-US" sz="2400" dirty="0"/>
              <a:t>To gain an initial understanding of what the topic of ‘Black Geographies’ is.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To learn how geographers are exploring the topic of ‘Black Geographies’ and to examine how academics are using different geographic concepts as ‘lenses’ to research real-world issues.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3187" t="-9" r="30298" b="24279"/>
          <a:stretch/>
        </p:blipFill>
        <p:spPr>
          <a:xfrm>
            <a:off x="0" y="530942"/>
            <a:ext cx="2520000" cy="4624829"/>
          </a:xfrm>
          <a:prstGeom prst="rect">
            <a:avLst/>
          </a:prstGeom>
        </p:spPr>
      </p:pic>
      <p:pic>
        <p:nvPicPr>
          <p:cNvPr id="13" name="Picture 12"/>
          <p:cNvPicPr>
            <a:picLocks noChangeAspect="1"/>
          </p:cNvPicPr>
          <p:nvPr/>
        </p:nvPicPr>
        <p:blipFill rotWithShape="1">
          <a:blip r:embed="rId4">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spTree>
    <p:extLst>
      <p:ext uri="{BB962C8B-B14F-4D97-AF65-F5344CB8AC3E}">
        <p14:creationId xmlns:p14="http://schemas.microsoft.com/office/powerpoint/2010/main" val="839354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0793" y="522997"/>
            <a:ext cx="3762302" cy="553998"/>
          </a:xfrm>
          <a:prstGeom prst="rect">
            <a:avLst/>
          </a:prstGeom>
          <a:noFill/>
        </p:spPr>
        <p:txBody>
          <a:bodyPr wrap="square" lIns="0" tIns="0" rIns="0" bIns="0" rtlCol="0">
            <a:spAutoFit/>
          </a:bodyPr>
          <a:lstStyle/>
          <a:p>
            <a:r>
              <a:rPr lang="en-US" sz="3600" b="1" dirty="0">
                <a:solidFill>
                  <a:srgbClr val="93B322"/>
                </a:solidFill>
                <a:latin typeface="Arial" charset="0"/>
                <a:ea typeface="Arial" charset="0"/>
                <a:cs typeface="Arial" charset="0"/>
              </a:rPr>
              <a:t>Starter</a:t>
            </a:r>
          </a:p>
        </p:txBody>
      </p:sp>
      <p:sp>
        <p:nvSpPr>
          <p:cNvPr id="8" name="TextBox 7"/>
          <p:cNvSpPr txBox="1"/>
          <p:nvPr/>
        </p:nvSpPr>
        <p:spPr>
          <a:xfrm>
            <a:off x="490793" y="1243248"/>
            <a:ext cx="11060505" cy="369332"/>
          </a:xfrm>
          <a:prstGeom prst="rect">
            <a:avLst/>
          </a:prstGeom>
          <a:noFill/>
        </p:spPr>
        <p:txBody>
          <a:bodyPr wrap="square" lIns="0" tIns="0" rIns="0" bIns="0" rtlCol="0">
            <a:spAutoFit/>
          </a:bodyPr>
          <a:lstStyle/>
          <a:p>
            <a:r>
              <a:rPr lang="en-US" sz="2400" dirty="0"/>
              <a:t>In pairs, discuss how geographers use </a:t>
            </a:r>
            <a:r>
              <a:rPr lang="en-US" sz="2400" b="1" dirty="0"/>
              <a:t>geographical concepts </a:t>
            </a:r>
            <a:r>
              <a:rPr lang="en-US" sz="2400" dirty="0"/>
              <a:t>to help them in their work.</a:t>
            </a:r>
          </a:p>
        </p:txBody>
      </p:sp>
      <p:pic>
        <p:nvPicPr>
          <p:cNvPr id="3" name="Picture 2"/>
          <p:cNvPicPr>
            <a:picLocks noChangeAspect="1"/>
          </p:cNvPicPr>
          <p:nvPr/>
        </p:nvPicPr>
        <p:blipFill rotWithShape="1">
          <a:blip r:embed="rId3">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sp>
        <p:nvSpPr>
          <p:cNvPr id="9" name="TextBox 8">
            <a:extLst>
              <a:ext uri="{FF2B5EF4-FFF2-40B4-BE49-F238E27FC236}">
                <a16:creationId xmlns:a16="http://schemas.microsoft.com/office/drawing/2014/main" id="{77C548DC-4E0F-A24B-B396-5DBCAA4B08AD}"/>
              </a:ext>
            </a:extLst>
          </p:cNvPr>
          <p:cNvSpPr txBox="1"/>
          <p:nvPr/>
        </p:nvSpPr>
        <p:spPr>
          <a:xfrm>
            <a:off x="490793" y="3225673"/>
            <a:ext cx="11210414" cy="1477328"/>
          </a:xfrm>
          <a:prstGeom prst="rect">
            <a:avLst/>
          </a:prstGeom>
          <a:noFill/>
        </p:spPr>
        <p:txBody>
          <a:bodyPr wrap="square" lIns="0" tIns="0" rIns="0" bIns="0" rtlCol="0">
            <a:spAutoFit/>
          </a:bodyPr>
          <a:lstStyle/>
          <a:p>
            <a:r>
              <a:rPr lang="en-US" sz="2400" dirty="0"/>
              <a:t>Your second starter task: in pairs, discuss what </a:t>
            </a:r>
            <a:r>
              <a:rPr lang="en-US" sz="2400" b="1" dirty="0"/>
              <a:t>geographical concepts </a:t>
            </a:r>
            <a:r>
              <a:rPr lang="en-US" sz="2400" dirty="0"/>
              <a:t>you think you already know of.</a:t>
            </a:r>
          </a:p>
          <a:p>
            <a:r>
              <a:rPr lang="en-US" sz="2400" i="1" dirty="0"/>
              <a:t>Hint: you probably already use loads of geographical concepts in your work!</a:t>
            </a:r>
          </a:p>
          <a:p>
            <a:endParaRPr lang="en-US" sz="2400" i="1" dirty="0"/>
          </a:p>
        </p:txBody>
      </p:sp>
      <p:sp>
        <p:nvSpPr>
          <p:cNvPr id="2" name="TextBox 1">
            <a:extLst>
              <a:ext uri="{FF2B5EF4-FFF2-40B4-BE49-F238E27FC236}">
                <a16:creationId xmlns:a16="http://schemas.microsoft.com/office/drawing/2014/main" id="{F9638EB4-B629-534D-AA96-93AFE484B6FC}"/>
              </a:ext>
            </a:extLst>
          </p:cNvPr>
          <p:cNvSpPr txBox="1"/>
          <p:nvPr/>
        </p:nvSpPr>
        <p:spPr>
          <a:xfrm>
            <a:off x="490793" y="1709306"/>
            <a:ext cx="11303101" cy="1323439"/>
          </a:xfrm>
          <a:prstGeom prst="rect">
            <a:avLst/>
          </a:prstGeom>
          <a:noFill/>
        </p:spPr>
        <p:txBody>
          <a:bodyPr wrap="square" rtlCol="0">
            <a:spAutoFit/>
          </a:bodyPr>
          <a:lstStyle/>
          <a:p>
            <a:pPr fontAlgn="base"/>
            <a:r>
              <a:rPr lang="en-GB" sz="2000" dirty="0"/>
              <a:t>“Geographic concepts allow for the exploration of relationships and connections between people and both natural and cultural environments. They have a spatial component. They provide a framework that geographers use to interpret and represent information about the world.” (Ministry of Education, 2015: </a:t>
            </a:r>
            <a:r>
              <a:rPr lang="en-GB" sz="2000" dirty="0" err="1"/>
              <a:t>n.p</a:t>
            </a:r>
            <a:r>
              <a:rPr lang="en-GB" sz="2000" dirty="0"/>
              <a:t>)</a:t>
            </a:r>
          </a:p>
          <a:p>
            <a:endParaRPr lang="en-GB" sz="2000" dirty="0"/>
          </a:p>
        </p:txBody>
      </p:sp>
      <p:sp>
        <p:nvSpPr>
          <p:cNvPr id="4" name="TextBox 3">
            <a:extLst>
              <a:ext uri="{FF2B5EF4-FFF2-40B4-BE49-F238E27FC236}">
                <a16:creationId xmlns:a16="http://schemas.microsoft.com/office/drawing/2014/main" id="{B3337B54-E629-374C-9363-D96597CD6D75}"/>
              </a:ext>
            </a:extLst>
          </p:cNvPr>
          <p:cNvSpPr txBox="1"/>
          <p:nvPr/>
        </p:nvSpPr>
        <p:spPr>
          <a:xfrm>
            <a:off x="490793" y="4549112"/>
            <a:ext cx="3657600" cy="1938992"/>
          </a:xfrm>
          <a:prstGeom prst="rect">
            <a:avLst/>
          </a:prstGeom>
          <a:noFill/>
        </p:spPr>
        <p:txBody>
          <a:bodyPr wrap="square" rtlCol="0">
            <a:spAutoFit/>
          </a:bodyPr>
          <a:lstStyle/>
          <a:p>
            <a:pPr marL="285750" indent="-285750">
              <a:buFont typeface="Arial" panose="020B0604020202020204" pitchFamily="34" charset="0"/>
              <a:buChar char="•"/>
            </a:pPr>
            <a:r>
              <a:rPr lang="en-GB" sz="2000" dirty="0"/>
              <a:t>Space</a:t>
            </a:r>
          </a:p>
          <a:p>
            <a:pPr marL="285750" indent="-285750">
              <a:buFont typeface="Arial" panose="020B0604020202020204" pitchFamily="34" charset="0"/>
              <a:buChar char="•"/>
            </a:pPr>
            <a:r>
              <a:rPr lang="en-GB" sz="2000" dirty="0"/>
              <a:t>Time</a:t>
            </a:r>
          </a:p>
          <a:p>
            <a:pPr marL="285750" indent="-285750">
              <a:buFont typeface="Arial" panose="020B0604020202020204" pitchFamily="34" charset="0"/>
              <a:buChar char="•"/>
            </a:pPr>
            <a:r>
              <a:rPr lang="en-GB" sz="2000" dirty="0"/>
              <a:t>Place</a:t>
            </a:r>
          </a:p>
          <a:p>
            <a:pPr marL="285750" indent="-285750">
              <a:buFont typeface="Arial" panose="020B0604020202020204" pitchFamily="34" charset="0"/>
              <a:buChar char="•"/>
            </a:pPr>
            <a:r>
              <a:rPr lang="en-GB" sz="2000" dirty="0"/>
              <a:t>Scale</a:t>
            </a:r>
          </a:p>
          <a:p>
            <a:pPr marL="285750" indent="-285750">
              <a:buFont typeface="Arial" panose="020B0604020202020204" pitchFamily="34" charset="0"/>
              <a:buChar char="•"/>
            </a:pPr>
            <a:r>
              <a:rPr lang="en-GB" sz="2000" dirty="0"/>
              <a:t>Globalisation</a:t>
            </a:r>
          </a:p>
          <a:p>
            <a:pPr marL="285750" indent="-285750">
              <a:buFont typeface="Arial" panose="020B0604020202020204" pitchFamily="34" charset="0"/>
              <a:buChar char="•"/>
            </a:pPr>
            <a:endParaRPr lang="en-GB" sz="2000" dirty="0"/>
          </a:p>
        </p:txBody>
      </p:sp>
      <p:sp>
        <p:nvSpPr>
          <p:cNvPr id="10" name="TextBox 9">
            <a:extLst>
              <a:ext uri="{FF2B5EF4-FFF2-40B4-BE49-F238E27FC236}">
                <a16:creationId xmlns:a16="http://schemas.microsoft.com/office/drawing/2014/main" id="{FD7C2490-C9AB-FC46-9308-27758B674EB0}"/>
              </a:ext>
            </a:extLst>
          </p:cNvPr>
          <p:cNvSpPr txBox="1"/>
          <p:nvPr/>
        </p:nvSpPr>
        <p:spPr>
          <a:xfrm>
            <a:off x="2730911" y="4549112"/>
            <a:ext cx="3657600" cy="1938992"/>
          </a:xfrm>
          <a:prstGeom prst="rect">
            <a:avLst/>
          </a:prstGeom>
          <a:noFill/>
        </p:spPr>
        <p:txBody>
          <a:bodyPr wrap="square" rtlCol="0">
            <a:spAutoFit/>
          </a:bodyPr>
          <a:lstStyle/>
          <a:p>
            <a:pPr marL="285750" indent="-285750">
              <a:buFont typeface="Arial" panose="020B0604020202020204" pitchFamily="34" charset="0"/>
              <a:buChar char="•"/>
            </a:pPr>
            <a:r>
              <a:rPr lang="en-GB" sz="2000" dirty="0"/>
              <a:t>Landscape</a:t>
            </a:r>
          </a:p>
          <a:p>
            <a:pPr marL="285750" indent="-285750">
              <a:buFont typeface="Arial" panose="020B0604020202020204" pitchFamily="34" charset="0"/>
              <a:buChar char="•"/>
            </a:pPr>
            <a:r>
              <a:rPr lang="en-GB" sz="2000" dirty="0"/>
              <a:t>Systems</a:t>
            </a:r>
          </a:p>
          <a:p>
            <a:pPr marL="285750" indent="-285750">
              <a:buFont typeface="Arial" panose="020B0604020202020204" pitchFamily="34" charset="0"/>
              <a:buChar char="•"/>
            </a:pPr>
            <a:r>
              <a:rPr lang="en-GB" sz="2000" dirty="0"/>
              <a:t>Flows</a:t>
            </a:r>
          </a:p>
          <a:p>
            <a:pPr marL="285750" indent="-285750">
              <a:buFont typeface="Arial" panose="020B0604020202020204" pitchFamily="34" charset="0"/>
              <a:buChar char="•"/>
            </a:pPr>
            <a:r>
              <a:rPr lang="en-GB" sz="2000" dirty="0"/>
              <a:t>Development</a:t>
            </a:r>
          </a:p>
          <a:p>
            <a:pPr marL="285750" indent="-285750">
              <a:buFont typeface="Arial" panose="020B0604020202020204" pitchFamily="34" charset="0"/>
              <a:buChar char="•"/>
            </a:pPr>
            <a:r>
              <a:rPr lang="en-GB" sz="2000" dirty="0"/>
              <a:t>Risk</a:t>
            </a:r>
          </a:p>
          <a:p>
            <a:pPr marL="285750" indent="-285750">
              <a:buFont typeface="Arial" panose="020B0604020202020204" pitchFamily="34" charset="0"/>
              <a:buChar char="•"/>
            </a:pPr>
            <a:endParaRPr lang="en-GB" sz="2000" dirty="0"/>
          </a:p>
        </p:txBody>
      </p:sp>
      <p:sp>
        <p:nvSpPr>
          <p:cNvPr id="11" name="TextBox 10">
            <a:extLst>
              <a:ext uri="{FF2B5EF4-FFF2-40B4-BE49-F238E27FC236}">
                <a16:creationId xmlns:a16="http://schemas.microsoft.com/office/drawing/2014/main" id="{FAD53D39-A213-1F4F-A4E8-52785565ED66}"/>
              </a:ext>
            </a:extLst>
          </p:cNvPr>
          <p:cNvSpPr txBox="1"/>
          <p:nvPr/>
        </p:nvSpPr>
        <p:spPr>
          <a:xfrm>
            <a:off x="5111511" y="4549112"/>
            <a:ext cx="3657600" cy="1938992"/>
          </a:xfrm>
          <a:prstGeom prst="rect">
            <a:avLst/>
          </a:prstGeom>
          <a:noFill/>
        </p:spPr>
        <p:txBody>
          <a:bodyPr wrap="square" rtlCol="0">
            <a:spAutoFit/>
          </a:bodyPr>
          <a:lstStyle/>
          <a:p>
            <a:pPr marL="285750" indent="-285750">
              <a:buFont typeface="Arial" panose="020B0604020202020204" pitchFamily="34" charset="0"/>
              <a:buChar char="•"/>
            </a:pPr>
            <a:r>
              <a:rPr lang="en-GB" sz="2000" dirty="0"/>
              <a:t>Nature</a:t>
            </a:r>
          </a:p>
          <a:p>
            <a:pPr marL="285750" indent="-285750">
              <a:buFont typeface="Arial" panose="020B0604020202020204" pitchFamily="34" charset="0"/>
              <a:buChar char="•"/>
            </a:pPr>
            <a:r>
              <a:rPr lang="en-GB" sz="2000" dirty="0"/>
              <a:t>Society</a:t>
            </a:r>
          </a:p>
          <a:p>
            <a:pPr marL="285750" indent="-285750">
              <a:buFont typeface="Arial" panose="020B0604020202020204" pitchFamily="34" charset="0"/>
              <a:buChar char="•"/>
            </a:pPr>
            <a:r>
              <a:rPr lang="en-GB" sz="2000" dirty="0"/>
              <a:t>Urbanisation</a:t>
            </a:r>
          </a:p>
          <a:p>
            <a:pPr marL="285750" indent="-285750">
              <a:buFont typeface="Arial" panose="020B0604020202020204" pitchFamily="34" charset="0"/>
              <a:buChar char="•"/>
            </a:pPr>
            <a:r>
              <a:rPr lang="en-GB" sz="2000" dirty="0"/>
              <a:t>And many more!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p:txBody>
      </p:sp>
      <p:pic>
        <p:nvPicPr>
          <p:cNvPr id="1026" name="Picture 2" descr="Advantus 12 Inch Desktop World Globe with Blue Oceans (30502):  Amazon.co.uk: Office Products">
            <a:extLst>
              <a:ext uri="{FF2B5EF4-FFF2-40B4-BE49-F238E27FC236}">
                <a16:creationId xmlns:a16="http://schemas.microsoft.com/office/drawing/2014/main" id="{D72BB813-5EA1-FC48-8674-219417CC6E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5910" y="4424281"/>
            <a:ext cx="1935297" cy="2308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2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9"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dissolve">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2520000" cy="6858000"/>
          </a:xfrm>
          <a:prstGeom prst="rect">
            <a:avLst/>
          </a:prstGeom>
          <a:solidFill>
            <a:srgbClr val="93B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20000" y="269819"/>
            <a:ext cx="9672000" cy="3877985"/>
          </a:xfrm>
          <a:prstGeom prst="rect">
            <a:avLst/>
          </a:prstGeom>
          <a:noFill/>
        </p:spPr>
        <p:txBody>
          <a:bodyPr wrap="square" lIns="0" tIns="0" rIns="0" bIns="0" rtlCol="0">
            <a:spAutoFit/>
          </a:bodyPr>
          <a:lstStyle/>
          <a:p>
            <a:pPr algn="ctr"/>
            <a:r>
              <a:rPr lang="en-US" sz="3600" b="1" dirty="0">
                <a:solidFill>
                  <a:srgbClr val="93B322"/>
                </a:solidFill>
                <a:latin typeface="Arial" charset="0"/>
                <a:ea typeface="Arial" charset="0"/>
                <a:cs typeface="Arial" charset="0"/>
              </a:rPr>
              <a:t>Geographical concepts are so important to geographers because they allow us to explore a single issue or place in different ways. Some academics describe this as looking at issues using different lenses as you can ‘see’ different things about a place when you look in a different way.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3187" t="-9" r="30298" b="24279"/>
          <a:stretch/>
        </p:blipFill>
        <p:spPr>
          <a:xfrm>
            <a:off x="0" y="530942"/>
            <a:ext cx="2520000" cy="4624829"/>
          </a:xfrm>
          <a:prstGeom prst="rect">
            <a:avLst/>
          </a:prstGeom>
        </p:spPr>
      </p:pic>
      <p:pic>
        <p:nvPicPr>
          <p:cNvPr id="13" name="Picture 12"/>
          <p:cNvPicPr>
            <a:picLocks noChangeAspect="1"/>
          </p:cNvPicPr>
          <p:nvPr/>
        </p:nvPicPr>
        <p:blipFill rotWithShape="1">
          <a:blip r:embed="rId4">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pic>
        <p:nvPicPr>
          <p:cNvPr id="1026" name="Picture 2" descr="National Treasure | CJWerlinger">
            <a:extLst>
              <a:ext uri="{FF2B5EF4-FFF2-40B4-BE49-F238E27FC236}">
                <a16:creationId xmlns:a16="http://schemas.microsoft.com/office/drawing/2014/main" id="{C2B0C736-FDE5-8A42-998A-433D378106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7175" y="4258171"/>
            <a:ext cx="5337650" cy="2268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335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2520000" cy="6858000"/>
          </a:xfrm>
          <a:prstGeom prst="rect">
            <a:avLst/>
          </a:prstGeom>
          <a:solidFill>
            <a:srgbClr val="93B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20000" y="5903189"/>
            <a:ext cx="9672000" cy="1107996"/>
          </a:xfrm>
          <a:prstGeom prst="rect">
            <a:avLst/>
          </a:prstGeom>
          <a:noFill/>
        </p:spPr>
        <p:txBody>
          <a:bodyPr wrap="square" lIns="0" tIns="0" rIns="0" bIns="0" rtlCol="0">
            <a:spAutoFit/>
          </a:bodyPr>
          <a:lstStyle/>
          <a:p>
            <a:pPr algn="ctr"/>
            <a:r>
              <a:rPr lang="en-US" sz="2400" dirty="0"/>
              <a:t>You will use geographic concepts in your work at whatever level of study (even if you don’t know it!).</a:t>
            </a:r>
          </a:p>
          <a:p>
            <a:pPr algn="ct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3187" t="-9" r="30298" b="24279"/>
          <a:stretch/>
        </p:blipFill>
        <p:spPr>
          <a:xfrm>
            <a:off x="0" y="530942"/>
            <a:ext cx="2520000" cy="4624829"/>
          </a:xfrm>
          <a:prstGeom prst="rect">
            <a:avLst/>
          </a:prstGeom>
        </p:spPr>
      </p:pic>
      <p:pic>
        <p:nvPicPr>
          <p:cNvPr id="13" name="Picture 12"/>
          <p:cNvPicPr>
            <a:picLocks noChangeAspect="1"/>
          </p:cNvPicPr>
          <p:nvPr/>
        </p:nvPicPr>
        <p:blipFill rotWithShape="1">
          <a:blip r:embed="rId4">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sp>
        <p:nvSpPr>
          <p:cNvPr id="9" name="TextBox 8">
            <a:extLst>
              <a:ext uri="{FF2B5EF4-FFF2-40B4-BE49-F238E27FC236}">
                <a16:creationId xmlns:a16="http://schemas.microsoft.com/office/drawing/2014/main" id="{1AD8E5F9-000F-874B-A978-9984D2C1D077}"/>
              </a:ext>
            </a:extLst>
          </p:cNvPr>
          <p:cNvSpPr txBox="1"/>
          <p:nvPr/>
        </p:nvSpPr>
        <p:spPr>
          <a:xfrm>
            <a:off x="2621600" y="1475684"/>
            <a:ext cx="9456100" cy="4062651"/>
          </a:xfrm>
          <a:prstGeom prst="rect">
            <a:avLst/>
          </a:prstGeom>
          <a:noFill/>
        </p:spPr>
        <p:txBody>
          <a:bodyPr wrap="square" lIns="0" tIns="0" rIns="0" bIns="0" rtlCol="0">
            <a:spAutoFit/>
          </a:bodyPr>
          <a:lstStyle/>
          <a:p>
            <a:pPr algn="ctr"/>
            <a:r>
              <a:rPr lang="en-US" sz="2400" dirty="0"/>
              <a:t>For example, we can look at your local High Street using different geographical concepts as different ‘lenses’ so that we can ‘see’ and explore different relationships. </a:t>
            </a:r>
          </a:p>
          <a:p>
            <a:pPr algn="ctr"/>
            <a:r>
              <a:rPr lang="en-US" sz="2400" dirty="0"/>
              <a:t>We could look at your High Street in terms of ‘</a:t>
            </a:r>
            <a:r>
              <a:rPr lang="en-GB" sz="2400" dirty="0"/>
              <a:t>Globalisation’.</a:t>
            </a:r>
            <a:r>
              <a:rPr lang="en-US" sz="2400" dirty="0"/>
              <a:t> We could think about all the different shops and what goods they are selling – where are the goods made, who made them, where the profit is going etc.</a:t>
            </a:r>
          </a:p>
          <a:p>
            <a:pPr algn="ctr"/>
            <a:r>
              <a:rPr lang="en-US" sz="2400" dirty="0"/>
              <a:t>Or, we could look at your High Street in terms of ‘Risk’. Perhaps there’s a river nearby, which, if too much precipitation falls, will burst its banks. The High Street is at risk of being flooded. </a:t>
            </a:r>
          </a:p>
          <a:p>
            <a:pPr algn="ctr"/>
            <a:r>
              <a:rPr lang="en-US" sz="2400" dirty="0"/>
              <a:t>You can see how we took the same place and looked at it through a different ‘lens’. </a:t>
            </a:r>
          </a:p>
        </p:txBody>
      </p:sp>
      <p:sp>
        <p:nvSpPr>
          <p:cNvPr id="11" name="TextBox 10">
            <a:extLst>
              <a:ext uri="{FF2B5EF4-FFF2-40B4-BE49-F238E27FC236}">
                <a16:creationId xmlns:a16="http://schemas.microsoft.com/office/drawing/2014/main" id="{BC68D766-06F1-3645-B334-2782236DDCDD}"/>
              </a:ext>
            </a:extLst>
          </p:cNvPr>
          <p:cNvSpPr txBox="1"/>
          <p:nvPr/>
        </p:nvSpPr>
        <p:spPr>
          <a:xfrm>
            <a:off x="2621600" y="509862"/>
            <a:ext cx="9570400" cy="553998"/>
          </a:xfrm>
          <a:prstGeom prst="rect">
            <a:avLst/>
          </a:prstGeom>
          <a:noFill/>
        </p:spPr>
        <p:txBody>
          <a:bodyPr wrap="square" lIns="0" tIns="0" rIns="0" bIns="0" rtlCol="0">
            <a:spAutoFit/>
          </a:bodyPr>
          <a:lstStyle/>
          <a:p>
            <a:pPr algn="ctr"/>
            <a:r>
              <a:rPr lang="en-US" sz="3600" b="1" dirty="0">
                <a:solidFill>
                  <a:srgbClr val="93B322"/>
                </a:solidFill>
                <a:latin typeface="Arial" charset="0"/>
                <a:ea typeface="Arial" charset="0"/>
                <a:cs typeface="Arial" charset="0"/>
              </a:rPr>
              <a:t>Example:</a:t>
            </a:r>
          </a:p>
        </p:txBody>
      </p:sp>
    </p:spTree>
    <p:extLst>
      <p:ext uri="{BB962C8B-B14F-4D97-AF65-F5344CB8AC3E}">
        <p14:creationId xmlns:p14="http://schemas.microsoft.com/office/powerpoint/2010/main" val="347329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9362" y="659011"/>
            <a:ext cx="11278637" cy="553998"/>
          </a:xfrm>
          <a:prstGeom prst="rect">
            <a:avLst/>
          </a:prstGeom>
          <a:noFill/>
        </p:spPr>
        <p:txBody>
          <a:bodyPr wrap="square" lIns="0" tIns="0" rIns="0" bIns="0" rtlCol="0">
            <a:spAutoFit/>
          </a:bodyPr>
          <a:lstStyle/>
          <a:p>
            <a:r>
              <a:rPr lang="en-US" sz="3600" b="1" dirty="0">
                <a:solidFill>
                  <a:srgbClr val="93B322"/>
                </a:solidFill>
                <a:latin typeface="Arial" charset="0"/>
                <a:ea typeface="Arial" charset="0"/>
                <a:cs typeface="Arial" charset="0"/>
              </a:rPr>
              <a:t>Now we know what a geographical concept is….</a:t>
            </a:r>
          </a:p>
        </p:txBody>
      </p:sp>
      <p:sp>
        <p:nvSpPr>
          <p:cNvPr id="7" name="TextBox 6"/>
          <p:cNvSpPr txBox="1"/>
          <p:nvPr/>
        </p:nvSpPr>
        <p:spPr>
          <a:xfrm>
            <a:off x="659362" y="1275803"/>
            <a:ext cx="11041225" cy="3798091"/>
          </a:xfrm>
          <a:prstGeom prst="rect">
            <a:avLst/>
          </a:prstGeom>
          <a:noFill/>
        </p:spPr>
        <p:txBody>
          <a:bodyPr wrap="square" lIns="0" tIns="0" rIns="0" bIns="0" rtlCol="0">
            <a:spAutoFit/>
          </a:bodyPr>
          <a:lstStyle/>
          <a:p>
            <a:pPr marL="285750" indent="-285750">
              <a:lnSpc>
                <a:spcPct val="150000"/>
              </a:lnSpc>
              <a:buFont typeface="Arial" charset="0"/>
              <a:buChar char="•"/>
            </a:pPr>
            <a:r>
              <a:rPr lang="en-US" sz="2800" dirty="0">
                <a:latin typeface="Arial" charset="0"/>
                <a:ea typeface="Arial" charset="0"/>
                <a:cs typeface="Arial" charset="0"/>
              </a:rPr>
              <a:t>The point of today’s lesson is to discuss how geographical concepts can be used to understand more about how different demographics of people use space.</a:t>
            </a:r>
          </a:p>
          <a:p>
            <a:pPr marL="285750" indent="-285750">
              <a:lnSpc>
                <a:spcPct val="150000"/>
              </a:lnSpc>
              <a:buFont typeface="Arial" charset="0"/>
              <a:buChar char="•"/>
            </a:pPr>
            <a:r>
              <a:rPr lang="en-US" sz="2800" dirty="0">
                <a:latin typeface="Arial" charset="0"/>
                <a:ea typeface="Arial" charset="0"/>
                <a:cs typeface="Arial" charset="0"/>
              </a:rPr>
              <a:t>Today, we will be looking at how the topic of ‘Black Geographies’ is offering us an insight into issues within the BAME community. Academics are using geographic concepts to explore it as a topic.</a:t>
            </a:r>
          </a:p>
        </p:txBody>
      </p:sp>
      <p:pic>
        <p:nvPicPr>
          <p:cNvPr id="3" name="Picture 2"/>
          <p:cNvPicPr>
            <a:picLocks noChangeAspect="1"/>
          </p:cNvPicPr>
          <p:nvPr/>
        </p:nvPicPr>
        <p:blipFill rotWithShape="1">
          <a:blip r:embed="rId2">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pic>
        <p:nvPicPr>
          <p:cNvPr id="2050" name="Picture 2" descr="Call for Papers: Black Geographies – Repeating Islands">
            <a:extLst>
              <a:ext uri="{FF2B5EF4-FFF2-40B4-BE49-F238E27FC236}">
                <a16:creationId xmlns:a16="http://schemas.microsoft.com/office/drawing/2014/main" id="{23089F9C-F764-9C46-A8D8-094EC8232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261" y="5307959"/>
            <a:ext cx="1229426" cy="1229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940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6963" y="187418"/>
            <a:ext cx="10183428" cy="1107996"/>
          </a:xfrm>
          <a:prstGeom prst="rect">
            <a:avLst/>
          </a:prstGeom>
          <a:noFill/>
        </p:spPr>
        <p:txBody>
          <a:bodyPr wrap="square" lIns="0" tIns="0" rIns="0" bIns="0" rtlCol="0">
            <a:spAutoFit/>
          </a:bodyPr>
          <a:lstStyle/>
          <a:p>
            <a:r>
              <a:rPr lang="en-US" sz="3600" b="1" dirty="0">
                <a:solidFill>
                  <a:srgbClr val="93B322"/>
                </a:solidFill>
                <a:latin typeface="Arial" charset="0"/>
                <a:ea typeface="Arial" charset="0"/>
                <a:cs typeface="Arial" charset="0"/>
              </a:rPr>
              <a:t>What is ‘Black Geographies’, and why is it an important topic to consider?</a:t>
            </a:r>
          </a:p>
        </p:txBody>
      </p:sp>
      <p:pic>
        <p:nvPicPr>
          <p:cNvPr id="3" name="Picture 2"/>
          <p:cNvPicPr>
            <a:picLocks noChangeAspect="1"/>
          </p:cNvPicPr>
          <p:nvPr/>
        </p:nvPicPr>
        <p:blipFill rotWithShape="1">
          <a:blip r:embed="rId2">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sp>
        <p:nvSpPr>
          <p:cNvPr id="2" name="TextBox 1">
            <a:extLst>
              <a:ext uri="{FF2B5EF4-FFF2-40B4-BE49-F238E27FC236}">
                <a16:creationId xmlns:a16="http://schemas.microsoft.com/office/drawing/2014/main" id="{BD6DD7EB-B432-5842-B2BE-282C1DCB0099}"/>
              </a:ext>
            </a:extLst>
          </p:cNvPr>
          <p:cNvSpPr txBox="1"/>
          <p:nvPr/>
        </p:nvSpPr>
        <p:spPr>
          <a:xfrm>
            <a:off x="165100" y="1841514"/>
            <a:ext cx="11684000" cy="4401205"/>
          </a:xfrm>
          <a:prstGeom prst="rect">
            <a:avLst/>
          </a:prstGeom>
          <a:noFill/>
        </p:spPr>
        <p:txBody>
          <a:bodyPr wrap="square" rtlCol="0">
            <a:spAutoFit/>
          </a:bodyPr>
          <a:lstStyle/>
          <a:p>
            <a:pPr marL="457200" indent="-457200">
              <a:buFont typeface="Arial" panose="020B0604020202020204" pitchFamily="34" charset="0"/>
              <a:buChar char="•"/>
            </a:pPr>
            <a:r>
              <a:rPr lang="en-GB" sz="2800" dirty="0"/>
              <a:t>“Black geographies focus on the spatial knowledges and practices of black diasporic communities in the production of space and place” (Bledsoe, 2017; McKittrick, 2006, 2011; McKittrick and Woods, 2007, in Allen, </a:t>
            </a:r>
            <a:r>
              <a:rPr lang="en-GB" sz="2800" dirty="0" err="1"/>
              <a:t>Lawhon</a:t>
            </a:r>
            <a:r>
              <a:rPr lang="en-GB" sz="2800" dirty="0"/>
              <a:t> and Pierce, 2018)</a:t>
            </a:r>
          </a:p>
          <a:p>
            <a:pPr marL="457200" indent="-457200">
              <a:buFont typeface="Arial" panose="020B0604020202020204" pitchFamily="34" charset="0"/>
              <a:buChar char="•"/>
            </a:pPr>
            <a:endParaRPr lang="en-GB" sz="2800" dirty="0"/>
          </a:p>
          <a:p>
            <a:pPr marL="914400" lvl="1" indent="-457200">
              <a:buFont typeface="Arial" panose="020B0604020202020204" pitchFamily="34" charset="0"/>
              <a:buChar char="•"/>
            </a:pPr>
            <a:r>
              <a:rPr lang="en-GB" sz="2800" dirty="0"/>
              <a:t>What this means is that the geographic topic of Black Geographies focuses in on creating understandings of how people from the BAME community interact with space and whether places are designed well to allow everyone to have fair an equal opportunities</a:t>
            </a:r>
          </a:p>
          <a:p>
            <a:pPr marL="914400" lvl="1"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74793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6963" y="187418"/>
            <a:ext cx="10183428" cy="1107996"/>
          </a:xfrm>
          <a:prstGeom prst="rect">
            <a:avLst/>
          </a:prstGeom>
          <a:noFill/>
        </p:spPr>
        <p:txBody>
          <a:bodyPr wrap="square" lIns="0" tIns="0" rIns="0" bIns="0" rtlCol="0">
            <a:spAutoFit/>
          </a:bodyPr>
          <a:lstStyle/>
          <a:p>
            <a:r>
              <a:rPr lang="en-US" sz="3600" b="1" dirty="0">
                <a:solidFill>
                  <a:srgbClr val="93B322"/>
                </a:solidFill>
                <a:latin typeface="Arial" charset="0"/>
                <a:ea typeface="Arial" charset="0"/>
                <a:cs typeface="Arial" charset="0"/>
              </a:rPr>
              <a:t>What is ‘Black Geographies’, and why is it an important topic to consider?</a:t>
            </a:r>
          </a:p>
        </p:txBody>
      </p:sp>
      <p:pic>
        <p:nvPicPr>
          <p:cNvPr id="3" name="Picture 2"/>
          <p:cNvPicPr>
            <a:picLocks noChangeAspect="1"/>
          </p:cNvPicPr>
          <p:nvPr/>
        </p:nvPicPr>
        <p:blipFill rotWithShape="1">
          <a:blip r:embed="rId2">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sp>
        <p:nvSpPr>
          <p:cNvPr id="2" name="TextBox 1">
            <a:extLst>
              <a:ext uri="{FF2B5EF4-FFF2-40B4-BE49-F238E27FC236}">
                <a16:creationId xmlns:a16="http://schemas.microsoft.com/office/drawing/2014/main" id="{BD6DD7EB-B432-5842-B2BE-282C1DCB0099}"/>
              </a:ext>
            </a:extLst>
          </p:cNvPr>
          <p:cNvSpPr txBox="1"/>
          <p:nvPr/>
        </p:nvSpPr>
        <p:spPr>
          <a:xfrm>
            <a:off x="165100" y="1384314"/>
            <a:ext cx="11887200" cy="4832092"/>
          </a:xfrm>
          <a:prstGeom prst="rect">
            <a:avLst/>
          </a:prstGeom>
          <a:noFill/>
        </p:spPr>
        <p:txBody>
          <a:bodyPr wrap="square" rtlCol="0">
            <a:spAutoFit/>
          </a:bodyPr>
          <a:lstStyle/>
          <a:p>
            <a:pPr marL="457200" indent="-457200">
              <a:buFont typeface="Arial" panose="020B0604020202020204" pitchFamily="34" charset="0"/>
              <a:buChar char="•"/>
            </a:pPr>
            <a:r>
              <a:rPr lang="en-GB" sz="2800" dirty="0"/>
              <a:t>McKittrick </a:t>
            </a:r>
            <a:r>
              <a:rPr lang="en-GB" sz="2800" i="1" dirty="0"/>
              <a:t>in</a:t>
            </a:r>
            <a:r>
              <a:rPr lang="en-GB" sz="2800" dirty="0"/>
              <a:t> </a:t>
            </a:r>
            <a:r>
              <a:rPr lang="en-GB" sz="2800" i="1" dirty="0" err="1"/>
              <a:t>Blackfeminisms.com</a:t>
            </a:r>
            <a:r>
              <a:rPr lang="en-GB" sz="2800" i="1" dirty="0"/>
              <a:t> </a:t>
            </a:r>
            <a:r>
              <a:rPr lang="en-GB" sz="2800" dirty="0"/>
              <a:t>(2017) argues that exploring Black Geographies allows geographers to expose issues connected to how Black people have historically experienced space differently to others. </a:t>
            </a:r>
          </a:p>
          <a:p>
            <a:pPr marL="914400" lvl="1" indent="-457200">
              <a:buFont typeface="Arial" panose="020B0604020202020204" pitchFamily="34" charset="0"/>
              <a:buChar char="•"/>
            </a:pPr>
            <a:r>
              <a:rPr lang="en-GB" sz="2800" dirty="0"/>
              <a:t>This sense of ‘otherness’ is a key topic within geography -  are people excluded from certain places simply based on their skin colour?</a:t>
            </a:r>
          </a:p>
          <a:p>
            <a:pPr marL="514350" indent="-514350">
              <a:buFont typeface="Arial" panose="020B0604020202020204" pitchFamily="34" charset="0"/>
              <a:buChar char="•"/>
            </a:pPr>
            <a:r>
              <a:rPr lang="en-GB" sz="2800" dirty="0"/>
              <a:t>Exploring the topics of ‘Black Geographies’ can allow geographers to ‘see’ a place or geographic issues from the perspective of another person. </a:t>
            </a:r>
          </a:p>
          <a:p>
            <a:pPr marL="514350" indent="-514350">
              <a:buFont typeface="Arial" panose="020B0604020202020204" pitchFamily="34" charset="0"/>
              <a:buChar char="•"/>
            </a:pPr>
            <a:r>
              <a:rPr lang="en-GB" sz="2800" dirty="0"/>
              <a:t>For some, human geography is all about learning how other people use spaces and interact with society. </a:t>
            </a:r>
          </a:p>
          <a:p>
            <a:pPr marL="971550" lvl="1" indent="-514350">
              <a:buFont typeface="Arial" panose="020B0604020202020204" pitchFamily="34" charset="0"/>
              <a:buChar char="•"/>
            </a:pPr>
            <a:r>
              <a:rPr lang="en-GB" sz="2800" dirty="0"/>
              <a:t>By learning about others, we can reflect and understand how we can improve and make places accessible and welcoming for all. </a:t>
            </a:r>
          </a:p>
        </p:txBody>
      </p:sp>
    </p:spTree>
    <p:extLst>
      <p:ext uri="{BB962C8B-B14F-4D97-AF65-F5344CB8AC3E}">
        <p14:creationId xmlns:p14="http://schemas.microsoft.com/office/powerpoint/2010/main" val="368909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6963" y="187418"/>
            <a:ext cx="10183428" cy="1107996"/>
          </a:xfrm>
          <a:prstGeom prst="rect">
            <a:avLst/>
          </a:prstGeom>
          <a:noFill/>
        </p:spPr>
        <p:txBody>
          <a:bodyPr wrap="square" lIns="0" tIns="0" rIns="0" bIns="0" rtlCol="0">
            <a:spAutoFit/>
          </a:bodyPr>
          <a:lstStyle/>
          <a:p>
            <a:r>
              <a:rPr lang="en-US" sz="3600" b="1" dirty="0">
                <a:solidFill>
                  <a:srgbClr val="93B322"/>
                </a:solidFill>
                <a:latin typeface="Arial" charset="0"/>
                <a:ea typeface="Arial" charset="0"/>
                <a:cs typeface="Arial" charset="0"/>
              </a:rPr>
              <a:t>What is ‘Black Geographies’, and why is it an important topic to consider?</a:t>
            </a:r>
          </a:p>
        </p:txBody>
      </p:sp>
      <p:pic>
        <p:nvPicPr>
          <p:cNvPr id="3" name="Picture 2"/>
          <p:cNvPicPr>
            <a:picLocks noChangeAspect="1"/>
          </p:cNvPicPr>
          <p:nvPr/>
        </p:nvPicPr>
        <p:blipFill rotWithShape="1">
          <a:blip r:embed="rId2">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sp>
        <p:nvSpPr>
          <p:cNvPr id="2" name="TextBox 1">
            <a:extLst>
              <a:ext uri="{FF2B5EF4-FFF2-40B4-BE49-F238E27FC236}">
                <a16:creationId xmlns:a16="http://schemas.microsoft.com/office/drawing/2014/main" id="{BD6DD7EB-B432-5842-B2BE-282C1DCB0099}"/>
              </a:ext>
            </a:extLst>
          </p:cNvPr>
          <p:cNvSpPr txBox="1"/>
          <p:nvPr/>
        </p:nvSpPr>
        <p:spPr>
          <a:xfrm>
            <a:off x="165100" y="1828814"/>
            <a:ext cx="11887200" cy="3970318"/>
          </a:xfrm>
          <a:prstGeom prst="rect">
            <a:avLst/>
          </a:prstGeom>
          <a:noFill/>
        </p:spPr>
        <p:txBody>
          <a:bodyPr wrap="square" rtlCol="0">
            <a:spAutoFit/>
          </a:bodyPr>
          <a:lstStyle/>
          <a:p>
            <a:pPr marL="457200" indent="-457200">
              <a:buFont typeface="Arial" panose="020B0604020202020204" pitchFamily="34" charset="0"/>
              <a:buChar char="•"/>
            </a:pPr>
            <a:r>
              <a:rPr lang="en-GB" sz="2800" dirty="0"/>
              <a:t>One of the values a geographer should have is a desire to improve the world we live in. </a:t>
            </a:r>
          </a:p>
          <a:p>
            <a:pPr marL="914400" lvl="1" indent="-457200">
              <a:buFont typeface="Arial" panose="020B0604020202020204" pitchFamily="34" charset="0"/>
              <a:buChar char="•"/>
            </a:pPr>
            <a:r>
              <a:rPr lang="en-GB" sz="2800" dirty="0"/>
              <a:t>Black Geographies, as a topic, is so important to the evolution of geography, as an academic subject. By studying issues that surround the BAME community, society can progress in a way that includes all and attempts to correct historic injustices. </a:t>
            </a:r>
          </a:p>
          <a:p>
            <a:pPr marL="914400" lvl="1" indent="-457200">
              <a:buFont typeface="Arial" panose="020B0604020202020204" pitchFamily="34" charset="0"/>
              <a:buChar char="•"/>
            </a:pPr>
            <a:r>
              <a:rPr lang="en-GB" sz="2800" dirty="0"/>
              <a:t>Even in 2020, the BAME community are still being marginalised by aspects of society. That’s why us geographers need to take a lead and look at our history so that we can change our future. </a:t>
            </a:r>
          </a:p>
        </p:txBody>
      </p:sp>
    </p:spTree>
    <p:extLst>
      <p:ext uri="{BB962C8B-B14F-4D97-AF65-F5344CB8AC3E}">
        <p14:creationId xmlns:p14="http://schemas.microsoft.com/office/powerpoint/2010/main" val="400183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9FF3D1-167A-1A46-A088-C39520D1ECD1}" vid="{98D25A32-6B40-AF49-B468-7CEDF4A2AB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Outreach PPT Exeter</Template>
  <TotalTime>763</TotalTime>
  <Words>1644</Words>
  <Application>Microsoft Macintosh PowerPoint</Application>
  <PresentationFormat>Widescreen</PresentationFormat>
  <Paragraphs>102</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Humanist 521 Bold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Exeter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Ruddock, Melissa</dc:creator>
  <cp:lastModifiedBy>Matthew Tinker</cp:lastModifiedBy>
  <cp:revision>4</cp:revision>
  <dcterms:created xsi:type="dcterms:W3CDTF">2017-12-02T14:03:56Z</dcterms:created>
  <dcterms:modified xsi:type="dcterms:W3CDTF">2020-10-09T12:18:01Z</dcterms:modified>
</cp:coreProperties>
</file>