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50" d="100"/>
          <a:sy n="50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6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2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8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4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3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4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4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3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2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D951-64C0-486E-BC1F-805BCF85C9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07B4-F669-4253-8958-E2A8120BA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4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Types of Houses and </a:t>
            </a:r>
            <a:r>
              <a:rPr lang="en-GB" dirty="0" smtClean="0"/>
              <a:t>Homes</a:t>
            </a:r>
            <a:br>
              <a:rPr lang="en-GB" dirty="0" smtClean="0"/>
            </a:br>
            <a:r>
              <a:rPr lang="en-GB" sz="2800" dirty="0" smtClean="0"/>
              <a:t>Pictures taken by Jeff Stanfield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ints08\Pictures\2016-08-30 Houses and Homes\Houses and Homes 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6" y="1225476"/>
            <a:ext cx="7056784" cy="468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Bungalows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984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272809" cy="48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Detached House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07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Houses and Homes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4104456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 descr="Houses and Homes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04" y="1556792"/>
            <a:ext cx="46101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78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Flats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3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ints08\Pictures\2016-08-30 Houses and Homes\Houses and Homes 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7859"/>
            <a:ext cx="4218940" cy="316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aints08\Pictures\2016-08-30 Houses and Homes\Houses and Homes 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062735" cy="29578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980728"/>
            <a:ext cx="37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Semi – detached houses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418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ints08\Pictures\2016-08-30 Houses and Homes\Houses and Homes 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4481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Terraced Houses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724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Types of Houses and Homes Pictures taken by Jeff Stanfield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Houses and Homes</dc:title>
  <dc:creator>saints08</dc:creator>
  <cp:lastModifiedBy>saints08</cp:lastModifiedBy>
  <cp:revision>4</cp:revision>
  <dcterms:created xsi:type="dcterms:W3CDTF">2017-03-28T14:31:52Z</dcterms:created>
  <dcterms:modified xsi:type="dcterms:W3CDTF">2021-01-13T13:36:15Z</dcterms:modified>
</cp:coreProperties>
</file>